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9" r:id="rId4"/>
    <p:sldMasterId id="2147483674" r:id="rId5"/>
    <p:sldMasterId id="2147483681" r:id="rId6"/>
    <p:sldMasterId id="2147483688" r:id="rId7"/>
    <p:sldMasterId id="2147483705" r:id="rId8"/>
    <p:sldMasterId id="2147483714" r:id="rId9"/>
    <p:sldMasterId id="2147483722" r:id="rId10"/>
    <p:sldMasterId id="2147483725" r:id="rId11"/>
    <p:sldMasterId id="2147483742" r:id="rId12"/>
    <p:sldMasterId id="2147483755" r:id="rId13"/>
    <p:sldMasterId id="2147483764" r:id="rId14"/>
    <p:sldMasterId id="2147483783" r:id="rId15"/>
    <p:sldMasterId id="2147483829" r:id="rId16"/>
    <p:sldMasterId id="2147483836" r:id="rId17"/>
    <p:sldMasterId id="2147483648" r:id="rId18"/>
    <p:sldMasterId id="2147483815" r:id="rId19"/>
  </p:sldMasterIdLst>
  <p:notesMasterIdLst>
    <p:notesMasterId r:id="rId118"/>
  </p:notesMasterIdLst>
  <p:handoutMasterIdLst>
    <p:handoutMasterId r:id="rId119"/>
  </p:handoutMasterIdLst>
  <p:sldIdLst>
    <p:sldId id="2147473555" r:id="rId20"/>
    <p:sldId id="260" r:id="rId21"/>
    <p:sldId id="2147473556" r:id="rId22"/>
    <p:sldId id="261" r:id="rId23"/>
    <p:sldId id="2147473535" r:id="rId24"/>
    <p:sldId id="257" r:id="rId25"/>
    <p:sldId id="2147473536" r:id="rId26"/>
    <p:sldId id="2147473537" r:id="rId27"/>
    <p:sldId id="2147473538" r:id="rId28"/>
    <p:sldId id="2147473539" r:id="rId29"/>
    <p:sldId id="2147473540" r:id="rId30"/>
    <p:sldId id="2147473541" r:id="rId31"/>
    <p:sldId id="2147473542" r:id="rId32"/>
    <p:sldId id="2147473543" r:id="rId33"/>
    <p:sldId id="2147473544" r:id="rId34"/>
    <p:sldId id="2147473545" r:id="rId35"/>
    <p:sldId id="2147473546" r:id="rId36"/>
    <p:sldId id="2147473547"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147473548" r:id="rId50"/>
    <p:sldId id="2147473549" r:id="rId51"/>
    <p:sldId id="284" r:id="rId52"/>
    <p:sldId id="2147473550" r:id="rId53"/>
    <p:sldId id="2147473551" r:id="rId54"/>
    <p:sldId id="2147473552" r:id="rId55"/>
    <p:sldId id="2147473553" r:id="rId56"/>
    <p:sldId id="2147473554" r:id="rId57"/>
    <p:sldId id="290" r:id="rId58"/>
    <p:sldId id="291" r:id="rId59"/>
    <p:sldId id="292" r:id="rId60"/>
    <p:sldId id="293" r:id="rId61"/>
    <p:sldId id="294" r:id="rId62"/>
    <p:sldId id="295" r:id="rId63"/>
    <p:sldId id="296" r:id="rId64"/>
    <p:sldId id="297" r:id="rId65"/>
    <p:sldId id="262" r:id="rId66"/>
    <p:sldId id="256" r:id="rId67"/>
    <p:sldId id="282" r:id="rId68"/>
    <p:sldId id="2134805143" r:id="rId69"/>
    <p:sldId id="2134805137" r:id="rId70"/>
    <p:sldId id="283" r:id="rId71"/>
    <p:sldId id="2134805138" r:id="rId72"/>
    <p:sldId id="285" r:id="rId73"/>
    <p:sldId id="286" r:id="rId74"/>
    <p:sldId id="2134805139" r:id="rId75"/>
    <p:sldId id="287" r:id="rId76"/>
    <p:sldId id="2134805140" r:id="rId77"/>
    <p:sldId id="288" r:id="rId78"/>
    <p:sldId id="2134805141" r:id="rId79"/>
    <p:sldId id="289" r:id="rId80"/>
    <p:sldId id="2134805142" r:id="rId81"/>
    <p:sldId id="263" r:id="rId82"/>
    <p:sldId id="2147473533" r:id="rId83"/>
    <p:sldId id="2147473534" r:id="rId84"/>
    <p:sldId id="2147470791" r:id="rId85"/>
    <p:sldId id="264" r:id="rId86"/>
    <p:sldId id="265" r:id="rId87"/>
    <p:sldId id="2147470799" r:id="rId88"/>
    <p:sldId id="2147470792" r:id="rId89"/>
    <p:sldId id="2147470793" r:id="rId90"/>
    <p:sldId id="2147470794" r:id="rId91"/>
    <p:sldId id="2147470795" r:id="rId92"/>
    <p:sldId id="2147470796" r:id="rId93"/>
    <p:sldId id="2147470797" r:id="rId94"/>
    <p:sldId id="2147470798" r:id="rId95"/>
    <p:sldId id="2147470800" r:id="rId96"/>
    <p:sldId id="2147470801" r:id="rId97"/>
    <p:sldId id="2147473557" r:id="rId98"/>
    <p:sldId id="2145708504" r:id="rId99"/>
    <p:sldId id="2147473558" r:id="rId100"/>
    <p:sldId id="2145708505" r:id="rId101"/>
    <p:sldId id="2145708511" r:id="rId102"/>
    <p:sldId id="2145708506" r:id="rId103"/>
    <p:sldId id="2145708512" r:id="rId104"/>
    <p:sldId id="2145708514" r:id="rId105"/>
    <p:sldId id="2145708513" r:id="rId106"/>
    <p:sldId id="2145708508" r:id="rId107"/>
    <p:sldId id="2145708509" r:id="rId108"/>
    <p:sldId id="2145708515" r:id="rId109"/>
    <p:sldId id="266" r:id="rId110"/>
    <p:sldId id="267" r:id="rId111"/>
    <p:sldId id="2147470802" r:id="rId112"/>
    <p:sldId id="2147470803" r:id="rId113"/>
    <p:sldId id="2147470804" r:id="rId114"/>
    <p:sldId id="2147470805" r:id="rId115"/>
    <p:sldId id="268" r:id="rId116"/>
    <p:sldId id="269" r:id="rId117"/>
  </p:sldIdLst>
  <p:sldSz cx="9144000" cy="5143500" type="screen16x9"/>
  <p:notesSz cx="6858000" cy="9144000"/>
  <p:custDataLst>
    <p:tags r:id="rId120"/>
  </p:custDataLst>
  <p:defaultTex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0C58"/>
    <a:srgbClr val="DC582A"/>
    <a:srgbClr val="1E6F30"/>
    <a:srgbClr val="005EB8"/>
    <a:srgbClr val="D00070"/>
    <a:srgbClr val="84329B"/>
    <a:srgbClr val="D31873"/>
    <a:srgbClr val="00A6E0"/>
    <a:srgbClr val="78449B"/>
    <a:srgbClr val="E15C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22F681-96E1-EAF4-85DF-1B44195054DE}" v="436" dt="2025-06-26T07:59:40.546"/>
    <p1510:client id="{547A9143-4651-31F7-AEFD-C2EA18B140B7}" v="8" dt="2025-06-25T16:04:10.538"/>
    <p1510:client id="{68CA0A63-0A61-4642-9936-69A348FBCA6A}" v="22" dt="2025-06-26T07:54:27.130"/>
    <p1510:client id="{C3FAB687-378D-E11B-1AC1-9A8ED3A2EA0A}" v="109" dt="2025-06-27T09:10:51.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3.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notesMaster" Target="notesMasters/notesMaster1.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tableStyles" Target="tableStyles.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handoutMaster" Target="handoutMasters/handoutMaster1.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tags" Target="tags/tag1.xml"/><Relationship Id="rId125"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7.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https://birminghamcitycouncil-my.sharepoint.com/personal/gemma_blundell_birmingham_gov_uk/Documents/Gemma's%20work/OT%20Management/Stats%20Service%20development/Overall%20service%20and%20responsbilities%20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Average Communication Method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E0-4806-B291-C928CDE7CE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0E0-4806-B291-C928CDE7CE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0E0-4806-B291-C928CDE7CE81}"/>
              </c:ext>
            </c:extLst>
          </c:dPt>
          <c:cat>
            <c:strRef>
              <c:f>'Overall service stats'!$A$46:$A$48</c:f>
              <c:strCache>
                <c:ptCount val="3"/>
                <c:pt idx="0">
                  <c:v>Emails</c:v>
                </c:pt>
                <c:pt idx="1">
                  <c:v>Texts</c:v>
                </c:pt>
                <c:pt idx="2">
                  <c:v>Letters</c:v>
                </c:pt>
              </c:strCache>
            </c:strRef>
          </c:cat>
          <c:val>
            <c:numRef>
              <c:f>'Overall service stats'!$B$46:$B$48</c:f>
              <c:numCache>
                <c:formatCode>0%</c:formatCode>
                <c:ptCount val="3"/>
                <c:pt idx="0">
                  <c:v>0.03</c:v>
                </c:pt>
                <c:pt idx="1">
                  <c:v>0.47</c:v>
                </c:pt>
                <c:pt idx="2">
                  <c:v>0.5</c:v>
                </c:pt>
              </c:numCache>
            </c:numRef>
          </c:val>
          <c:extLst>
            <c:ext xmlns:c16="http://schemas.microsoft.com/office/drawing/2014/chart" uri="{C3380CC4-5D6E-409C-BE32-E72D297353CC}">
              <c16:uniqueId val="{00000006-70E0-4806-B291-C928CDE7CE8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4B7CD0-1721-465E-A16F-7FEA0009869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3C1B8AF-502E-469A-8598-04CCFEF04DBF}">
      <dgm:prSet custT="1"/>
      <dgm:spPr/>
      <dgm:t>
        <a:bodyPr/>
        <a:lstStyle/>
        <a:p>
          <a:r>
            <a:rPr lang="en-GB" sz="1100" b="1" i="0"/>
            <a:t>1. Rapid AI Prototyping</a:t>
          </a:r>
          <a:br>
            <a:rPr lang="en-GB" sz="1100" b="0" i="0"/>
          </a:br>
          <a:r>
            <a:rPr lang="en-GB" sz="1100" b="0" i="0"/>
            <a:t>Setting up a testbed to explore and demystify AI tools, to boost skills, compare LLMs, and unpack vendor risks.</a:t>
          </a:r>
          <a:endParaRPr lang="en-US" sz="1100"/>
        </a:p>
      </dgm:t>
    </dgm:pt>
    <dgm:pt modelId="{A34F60B6-F935-4022-AE3C-AA0402487A32}" type="parTrans" cxnId="{DA7628B0-CD6E-4466-82AC-100006915B66}">
      <dgm:prSet/>
      <dgm:spPr/>
      <dgm:t>
        <a:bodyPr/>
        <a:lstStyle/>
        <a:p>
          <a:endParaRPr lang="en-US"/>
        </a:p>
      </dgm:t>
    </dgm:pt>
    <dgm:pt modelId="{9F17CFDA-E8A6-4279-BA00-899ACF81D650}" type="sibTrans" cxnId="{DA7628B0-CD6E-4466-82AC-100006915B66}">
      <dgm:prSet/>
      <dgm:spPr/>
      <dgm:t>
        <a:bodyPr/>
        <a:lstStyle/>
        <a:p>
          <a:endParaRPr lang="en-US"/>
        </a:p>
      </dgm:t>
    </dgm:pt>
    <dgm:pt modelId="{B94DDC84-04DB-4AEE-BD27-C7116954170F}">
      <dgm:prSet custT="1"/>
      <dgm:spPr/>
      <dgm:t>
        <a:bodyPr/>
        <a:lstStyle/>
        <a:p>
          <a:r>
            <a:rPr lang="en-GB" sz="1100" b="1" i="0"/>
            <a:t>2. Scaling </a:t>
          </a:r>
          <a:r>
            <a:rPr lang="en-GB" sz="1100" b="1" i="0" err="1"/>
            <a:t>i.AI</a:t>
          </a:r>
          <a:r>
            <a:rPr lang="en-GB" sz="1100" b="1" i="0"/>
            <a:t> Minute</a:t>
          </a:r>
          <a:br>
            <a:rPr lang="en-GB" sz="1100" b="0" i="0"/>
          </a:br>
          <a:r>
            <a:rPr lang="en-GB" sz="1100" b="0" i="0"/>
            <a:t>Partnering with DSIT’s </a:t>
          </a:r>
          <a:r>
            <a:rPr lang="en-GB" sz="1100" b="0" i="0" err="1"/>
            <a:t>i.AI</a:t>
          </a:r>
          <a:r>
            <a:rPr lang="en-GB" sz="1100" b="0" i="0"/>
            <a:t> to test if Minute should scale across Local Authorities. We’re validating assumptions, exploring rollout options, and assessing market impact.</a:t>
          </a:r>
          <a:endParaRPr lang="en-US" sz="1100"/>
        </a:p>
      </dgm:t>
    </dgm:pt>
    <dgm:pt modelId="{900677C5-85E6-4F4C-9F9E-270F314B2205}" type="parTrans" cxnId="{21452828-F2F7-4EDC-BCD0-E133E96ADF2E}">
      <dgm:prSet/>
      <dgm:spPr/>
      <dgm:t>
        <a:bodyPr/>
        <a:lstStyle/>
        <a:p>
          <a:endParaRPr lang="en-US"/>
        </a:p>
      </dgm:t>
    </dgm:pt>
    <dgm:pt modelId="{B5B936A6-FAB6-42BD-B8A4-9B8F8CAC7CE8}" type="sibTrans" cxnId="{21452828-F2F7-4EDC-BCD0-E133E96ADF2E}">
      <dgm:prSet/>
      <dgm:spPr/>
      <dgm:t>
        <a:bodyPr/>
        <a:lstStyle/>
        <a:p>
          <a:endParaRPr lang="en-US"/>
        </a:p>
      </dgm:t>
    </dgm:pt>
    <dgm:pt modelId="{59B65836-24F1-4C69-B1B5-5935F902DC7C}">
      <dgm:prSet custT="1"/>
      <dgm:spPr/>
      <dgm:t>
        <a:bodyPr/>
        <a:lstStyle/>
        <a:p>
          <a:r>
            <a:rPr lang="en-GB" sz="1100" b="1" i="0"/>
            <a:t>3. Broader AI Discoveries</a:t>
          </a:r>
          <a:br>
            <a:rPr lang="en-GB" sz="1100" b="0" i="0"/>
          </a:br>
          <a:r>
            <a:rPr lang="en-GB" sz="1100" b="0" i="0"/>
            <a:t>Launching targeted discovery work— potentially starting with Adult Social Care—to validate our business case, assess the market, and prioritise future AI efforts.</a:t>
          </a:r>
          <a:endParaRPr lang="en-US" sz="1100"/>
        </a:p>
      </dgm:t>
    </dgm:pt>
    <dgm:pt modelId="{5914AFEC-35FF-4EEA-968D-770FC83A74FF}" type="parTrans" cxnId="{E23D9149-7F98-4515-AEAC-07C8DDBAE195}">
      <dgm:prSet/>
      <dgm:spPr/>
      <dgm:t>
        <a:bodyPr/>
        <a:lstStyle/>
        <a:p>
          <a:endParaRPr lang="en-US"/>
        </a:p>
      </dgm:t>
    </dgm:pt>
    <dgm:pt modelId="{C3D0E2CD-F5D1-4275-967E-CC05E3CA08B4}" type="sibTrans" cxnId="{E23D9149-7F98-4515-AEAC-07C8DDBAE195}">
      <dgm:prSet/>
      <dgm:spPr/>
      <dgm:t>
        <a:bodyPr/>
        <a:lstStyle/>
        <a:p>
          <a:endParaRPr lang="en-US"/>
        </a:p>
      </dgm:t>
    </dgm:pt>
    <dgm:pt modelId="{D5E4E70E-FC21-4FC3-840D-C3651DBE3D97}" type="pres">
      <dgm:prSet presAssocID="{0C4B7CD0-1721-465E-A16F-7FEA00098698}" presName="root" presStyleCnt="0">
        <dgm:presLayoutVars>
          <dgm:dir/>
          <dgm:resizeHandles val="exact"/>
        </dgm:presLayoutVars>
      </dgm:prSet>
      <dgm:spPr/>
    </dgm:pt>
    <dgm:pt modelId="{D0934A00-C658-4B5B-BC2E-D7124EB97666}" type="pres">
      <dgm:prSet presAssocID="{E3C1B8AF-502E-469A-8598-04CCFEF04DBF}" presName="compNode" presStyleCnt="0"/>
      <dgm:spPr/>
    </dgm:pt>
    <dgm:pt modelId="{DF2BFC19-766F-43E0-A785-416DD44AE739}" type="pres">
      <dgm:prSet presAssocID="{E3C1B8AF-502E-469A-8598-04CCFEF04DBF}" presName="bgRect" presStyleLbl="bgShp" presStyleIdx="0" presStyleCnt="3"/>
      <dgm:spPr/>
    </dgm:pt>
    <dgm:pt modelId="{0BEA74AC-BE9E-4391-AD7A-37C7352DC6A7}" type="pres">
      <dgm:prSet presAssocID="{E3C1B8AF-502E-469A-8598-04CCFEF04D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036964C8-4A35-4E90-98BA-0DE02507F253}" type="pres">
      <dgm:prSet presAssocID="{E3C1B8AF-502E-469A-8598-04CCFEF04DBF}" presName="spaceRect" presStyleCnt="0"/>
      <dgm:spPr/>
    </dgm:pt>
    <dgm:pt modelId="{872A327A-6D89-4A2D-BA4E-C3C6950992A1}" type="pres">
      <dgm:prSet presAssocID="{E3C1B8AF-502E-469A-8598-04CCFEF04DBF}" presName="parTx" presStyleLbl="revTx" presStyleIdx="0" presStyleCnt="3">
        <dgm:presLayoutVars>
          <dgm:chMax val="0"/>
          <dgm:chPref val="0"/>
        </dgm:presLayoutVars>
      </dgm:prSet>
      <dgm:spPr/>
    </dgm:pt>
    <dgm:pt modelId="{ACA5915A-11E0-4AC8-B911-0411231967F1}" type="pres">
      <dgm:prSet presAssocID="{9F17CFDA-E8A6-4279-BA00-899ACF81D650}" presName="sibTrans" presStyleCnt="0"/>
      <dgm:spPr/>
    </dgm:pt>
    <dgm:pt modelId="{4B0CC931-286C-441D-9A88-9EC5ECD9ABDE}" type="pres">
      <dgm:prSet presAssocID="{B94DDC84-04DB-4AEE-BD27-C7116954170F}" presName="compNode" presStyleCnt="0"/>
      <dgm:spPr/>
    </dgm:pt>
    <dgm:pt modelId="{4B44FB55-F86A-4BF5-9CE4-BD9F02767855}" type="pres">
      <dgm:prSet presAssocID="{B94DDC84-04DB-4AEE-BD27-C7116954170F}" presName="bgRect" presStyleLbl="bgShp" presStyleIdx="1" presStyleCnt="3"/>
      <dgm:spPr/>
    </dgm:pt>
    <dgm:pt modelId="{62D4DD77-B185-442C-B90D-D2DF1AE96206}" type="pres">
      <dgm:prSet presAssocID="{B94DDC84-04DB-4AEE-BD27-C7116954170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237B203A-1014-40FE-A0D6-9AD4AB4E07B4}" type="pres">
      <dgm:prSet presAssocID="{B94DDC84-04DB-4AEE-BD27-C7116954170F}" presName="spaceRect" presStyleCnt="0"/>
      <dgm:spPr/>
    </dgm:pt>
    <dgm:pt modelId="{08B11C64-69C7-4C87-B7C8-F152D440DE8A}" type="pres">
      <dgm:prSet presAssocID="{B94DDC84-04DB-4AEE-BD27-C7116954170F}" presName="parTx" presStyleLbl="revTx" presStyleIdx="1" presStyleCnt="3">
        <dgm:presLayoutVars>
          <dgm:chMax val="0"/>
          <dgm:chPref val="0"/>
        </dgm:presLayoutVars>
      </dgm:prSet>
      <dgm:spPr/>
    </dgm:pt>
    <dgm:pt modelId="{825572D1-E13C-49F7-B3CE-F0544634B85A}" type="pres">
      <dgm:prSet presAssocID="{B5B936A6-FAB6-42BD-B8A4-9B8F8CAC7CE8}" presName="sibTrans" presStyleCnt="0"/>
      <dgm:spPr/>
    </dgm:pt>
    <dgm:pt modelId="{528D5C86-C38B-4A80-A2A2-B9CA87166F5E}" type="pres">
      <dgm:prSet presAssocID="{59B65836-24F1-4C69-B1B5-5935F902DC7C}" presName="compNode" presStyleCnt="0"/>
      <dgm:spPr/>
    </dgm:pt>
    <dgm:pt modelId="{72BF341A-9D8D-4E90-A717-B88701A1BB34}" type="pres">
      <dgm:prSet presAssocID="{59B65836-24F1-4C69-B1B5-5935F902DC7C}" presName="bgRect" presStyleLbl="bgShp" presStyleIdx="2" presStyleCnt="3" custLinFactNeighborX="-2008" custLinFactNeighborY="-1441"/>
      <dgm:spPr/>
    </dgm:pt>
    <dgm:pt modelId="{D7B2B217-0203-4ADD-8C20-10CC4EE99348}" type="pres">
      <dgm:prSet presAssocID="{59B65836-24F1-4C69-B1B5-5935F902DC7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search"/>
        </a:ext>
      </dgm:extLst>
    </dgm:pt>
    <dgm:pt modelId="{0F4723FE-BDB9-4F90-A0B3-DED1991CBF22}" type="pres">
      <dgm:prSet presAssocID="{59B65836-24F1-4C69-B1B5-5935F902DC7C}" presName="spaceRect" presStyleCnt="0"/>
      <dgm:spPr/>
    </dgm:pt>
    <dgm:pt modelId="{FFC21ED8-E4A7-41A3-ACD5-4FEA67CF8046}" type="pres">
      <dgm:prSet presAssocID="{59B65836-24F1-4C69-B1B5-5935F902DC7C}" presName="parTx" presStyleLbl="revTx" presStyleIdx="2" presStyleCnt="3">
        <dgm:presLayoutVars>
          <dgm:chMax val="0"/>
          <dgm:chPref val="0"/>
        </dgm:presLayoutVars>
      </dgm:prSet>
      <dgm:spPr/>
    </dgm:pt>
  </dgm:ptLst>
  <dgm:cxnLst>
    <dgm:cxn modelId="{4D399309-90F7-4ADC-A3D1-1AE67CC91732}" type="presOf" srcId="{B94DDC84-04DB-4AEE-BD27-C7116954170F}" destId="{08B11C64-69C7-4C87-B7C8-F152D440DE8A}" srcOrd="0" destOrd="0" presId="urn:microsoft.com/office/officeart/2018/2/layout/IconVerticalSolidList"/>
    <dgm:cxn modelId="{21452828-F2F7-4EDC-BCD0-E133E96ADF2E}" srcId="{0C4B7CD0-1721-465E-A16F-7FEA00098698}" destId="{B94DDC84-04DB-4AEE-BD27-C7116954170F}" srcOrd="1" destOrd="0" parTransId="{900677C5-85E6-4F4C-9F9E-270F314B2205}" sibTransId="{B5B936A6-FAB6-42BD-B8A4-9B8F8CAC7CE8}"/>
    <dgm:cxn modelId="{E23D9149-7F98-4515-AEAC-07C8DDBAE195}" srcId="{0C4B7CD0-1721-465E-A16F-7FEA00098698}" destId="{59B65836-24F1-4C69-B1B5-5935F902DC7C}" srcOrd="2" destOrd="0" parTransId="{5914AFEC-35FF-4EEA-968D-770FC83A74FF}" sibTransId="{C3D0E2CD-F5D1-4275-967E-CC05E3CA08B4}"/>
    <dgm:cxn modelId="{28615553-F552-40F3-A8E1-58881FD385C2}" type="presOf" srcId="{E3C1B8AF-502E-469A-8598-04CCFEF04DBF}" destId="{872A327A-6D89-4A2D-BA4E-C3C6950992A1}" srcOrd="0" destOrd="0" presId="urn:microsoft.com/office/officeart/2018/2/layout/IconVerticalSolidList"/>
    <dgm:cxn modelId="{B2A21D93-A1D7-433E-829B-1045B3C1F2AB}" type="presOf" srcId="{0C4B7CD0-1721-465E-A16F-7FEA00098698}" destId="{D5E4E70E-FC21-4FC3-840D-C3651DBE3D97}" srcOrd="0" destOrd="0" presId="urn:microsoft.com/office/officeart/2018/2/layout/IconVerticalSolidList"/>
    <dgm:cxn modelId="{DA7628B0-CD6E-4466-82AC-100006915B66}" srcId="{0C4B7CD0-1721-465E-A16F-7FEA00098698}" destId="{E3C1B8AF-502E-469A-8598-04CCFEF04DBF}" srcOrd="0" destOrd="0" parTransId="{A34F60B6-F935-4022-AE3C-AA0402487A32}" sibTransId="{9F17CFDA-E8A6-4279-BA00-899ACF81D650}"/>
    <dgm:cxn modelId="{79D93BD1-F804-468F-80EE-150F48D35360}" type="presOf" srcId="{59B65836-24F1-4C69-B1B5-5935F902DC7C}" destId="{FFC21ED8-E4A7-41A3-ACD5-4FEA67CF8046}" srcOrd="0" destOrd="0" presId="urn:microsoft.com/office/officeart/2018/2/layout/IconVerticalSolidList"/>
    <dgm:cxn modelId="{7B27BFFD-CEF8-4633-956C-302B49072360}" type="presParOf" srcId="{D5E4E70E-FC21-4FC3-840D-C3651DBE3D97}" destId="{D0934A00-C658-4B5B-BC2E-D7124EB97666}" srcOrd="0" destOrd="0" presId="urn:microsoft.com/office/officeart/2018/2/layout/IconVerticalSolidList"/>
    <dgm:cxn modelId="{5469D059-E432-4704-BD0D-A7009FD34763}" type="presParOf" srcId="{D0934A00-C658-4B5B-BC2E-D7124EB97666}" destId="{DF2BFC19-766F-43E0-A785-416DD44AE739}" srcOrd="0" destOrd="0" presId="urn:microsoft.com/office/officeart/2018/2/layout/IconVerticalSolidList"/>
    <dgm:cxn modelId="{985DA398-8BE8-4FC3-948B-8D85ACB614A6}" type="presParOf" srcId="{D0934A00-C658-4B5B-BC2E-D7124EB97666}" destId="{0BEA74AC-BE9E-4391-AD7A-37C7352DC6A7}" srcOrd="1" destOrd="0" presId="urn:microsoft.com/office/officeart/2018/2/layout/IconVerticalSolidList"/>
    <dgm:cxn modelId="{1E31EDE2-06B8-4397-9A21-018B672E774D}" type="presParOf" srcId="{D0934A00-C658-4B5B-BC2E-D7124EB97666}" destId="{036964C8-4A35-4E90-98BA-0DE02507F253}" srcOrd="2" destOrd="0" presId="urn:microsoft.com/office/officeart/2018/2/layout/IconVerticalSolidList"/>
    <dgm:cxn modelId="{4D3F22D1-6869-4A9A-B555-6A50DA0EC6CF}" type="presParOf" srcId="{D0934A00-C658-4B5B-BC2E-D7124EB97666}" destId="{872A327A-6D89-4A2D-BA4E-C3C6950992A1}" srcOrd="3" destOrd="0" presId="urn:microsoft.com/office/officeart/2018/2/layout/IconVerticalSolidList"/>
    <dgm:cxn modelId="{9270ACBA-B8DC-4EB7-9A76-CCB2F223F831}" type="presParOf" srcId="{D5E4E70E-FC21-4FC3-840D-C3651DBE3D97}" destId="{ACA5915A-11E0-4AC8-B911-0411231967F1}" srcOrd="1" destOrd="0" presId="urn:microsoft.com/office/officeart/2018/2/layout/IconVerticalSolidList"/>
    <dgm:cxn modelId="{0268D165-0427-4207-A831-1294CD792241}" type="presParOf" srcId="{D5E4E70E-FC21-4FC3-840D-C3651DBE3D97}" destId="{4B0CC931-286C-441D-9A88-9EC5ECD9ABDE}" srcOrd="2" destOrd="0" presId="urn:microsoft.com/office/officeart/2018/2/layout/IconVerticalSolidList"/>
    <dgm:cxn modelId="{BC7EC1F4-521B-4A1B-904B-B8DBE8B74649}" type="presParOf" srcId="{4B0CC931-286C-441D-9A88-9EC5ECD9ABDE}" destId="{4B44FB55-F86A-4BF5-9CE4-BD9F02767855}" srcOrd="0" destOrd="0" presId="urn:microsoft.com/office/officeart/2018/2/layout/IconVerticalSolidList"/>
    <dgm:cxn modelId="{872BD1D3-3D7A-4B59-9885-B8830F45FCE2}" type="presParOf" srcId="{4B0CC931-286C-441D-9A88-9EC5ECD9ABDE}" destId="{62D4DD77-B185-442C-B90D-D2DF1AE96206}" srcOrd="1" destOrd="0" presId="urn:microsoft.com/office/officeart/2018/2/layout/IconVerticalSolidList"/>
    <dgm:cxn modelId="{07D1D8B6-BD64-415A-8BD7-C0D377A608C4}" type="presParOf" srcId="{4B0CC931-286C-441D-9A88-9EC5ECD9ABDE}" destId="{237B203A-1014-40FE-A0D6-9AD4AB4E07B4}" srcOrd="2" destOrd="0" presId="urn:microsoft.com/office/officeart/2018/2/layout/IconVerticalSolidList"/>
    <dgm:cxn modelId="{AECD6EBA-9F39-463F-B451-B9FE21E52E72}" type="presParOf" srcId="{4B0CC931-286C-441D-9A88-9EC5ECD9ABDE}" destId="{08B11C64-69C7-4C87-B7C8-F152D440DE8A}" srcOrd="3" destOrd="0" presId="urn:microsoft.com/office/officeart/2018/2/layout/IconVerticalSolidList"/>
    <dgm:cxn modelId="{8E2D42E2-26B3-41E3-9944-80D41DB3D1A2}" type="presParOf" srcId="{D5E4E70E-FC21-4FC3-840D-C3651DBE3D97}" destId="{825572D1-E13C-49F7-B3CE-F0544634B85A}" srcOrd="3" destOrd="0" presId="urn:microsoft.com/office/officeart/2018/2/layout/IconVerticalSolidList"/>
    <dgm:cxn modelId="{26E74F67-3840-4F05-9579-7558E66A908F}" type="presParOf" srcId="{D5E4E70E-FC21-4FC3-840D-C3651DBE3D97}" destId="{528D5C86-C38B-4A80-A2A2-B9CA87166F5E}" srcOrd="4" destOrd="0" presId="urn:microsoft.com/office/officeart/2018/2/layout/IconVerticalSolidList"/>
    <dgm:cxn modelId="{E6D2E67D-9011-444C-83CF-E5703F3D16D4}" type="presParOf" srcId="{528D5C86-C38B-4A80-A2A2-B9CA87166F5E}" destId="{72BF341A-9D8D-4E90-A717-B88701A1BB34}" srcOrd="0" destOrd="0" presId="urn:microsoft.com/office/officeart/2018/2/layout/IconVerticalSolidList"/>
    <dgm:cxn modelId="{32B7E81C-747C-4489-BDB4-27FF7E736EAA}" type="presParOf" srcId="{528D5C86-C38B-4A80-A2A2-B9CA87166F5E}" destId="{D7B2B217-0203-4ADD-8C20-10CC4EE99348}" srcOrd="1" destOrd="0" presId="urn:microsoft.com/office/officeart/2018/2/layout/IconVerticalSolidList"/>
    <dgm:cxn modelId="{BA341157-E454-4D2D-8CB2-C2E952A19B79}" type="presParOf" srcId="{528D5C86-C38B-4A80-A2A2-B9CA87166F5E}" destId="{0F4723FE-BDB9-4F90-A0B3-DED1991CBF22}" srcOrd="2" destOrd="0" presId="urn:microsoft.com/office/officeart/2018/2/layout/IconVerticalSolidList"/>
    <dgm:cxn modelId="{950091C0-D95F-48C9-81BC-B5B34268C082}" type="presParOf" srcId="{528D5C86-C38B-4A80-A2A2-B9CA87166F5E}" destId="{FFC21ED8-E4A7-41A3-ACD5-4FEA67CF804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18D1DE-D97D-4387-99FF-DD989D395468}" type="doc">
      <dgm:prSet loTypeId="urn:microsoft.com/office/officeart/2009/3/layout/DescendingProcess" loCatId="process" qsTypeId="urn:microsoft.com/office/officeart/2005/8/quickstyle/simple1" qsCatId="simple" csTypeId="urn:microsoft.com/office/officeart/2005/8/colors/accent0_3" csCatId="mainScheme" phldr="1"/>
      <dgm:spPr/>
      <dgm:t>
        <a:bodyPr/>
        <a:lstStyle/>
        <a:p>
          <a:endParaRPr lang="en-GB"/>
        </a:p>
      </dgm:t>
    </dgm:pt>
    <dgm:pt modelId="{8B895A77-FAB2-47EF-A13D-5927EA71F63A}">
      <dgm:prSet phldrT="[Text]"/>
      <dgm:spPr/>
      <dgm:t>
        <a:bodyPr/>
        <a:lstStyle/>
        <a:p>
          <a:pPr rtl="0"/>
          <a:r>
            <a:rPr lang="en-GB">
              <a:latin typeface="Arial" panose="020B0604020202020204"/>
            </a:rPr>
            <a:t>June - Team</a:t>
          </a:r>
          <a:r>
            <a:rPr lang="en-GB"/>
            <a:t> </a:t>
          </a:r>
          <a:r>
            <a:rPr lang="en-GB">
              <a:latin typeface="Arial" panose="020B0604020202020204"/>
            </a:rPr>
            <a:t>fully</a:t>
          </a:r>
          <a:r>
            <a:rPr lang="en-GB"/>
            <a:t> assembled </a:t>
          </a:r>
        </a:p>
      </dgm:t>
    </dgm:pt>
    <dgm:pt modelId="{6F634289-D55F-471C-BEF6-03645D476D4F}" type="parTrans" cxnId="{A67EFEBB-63B7-4E99-8CCA-688CD0EBBE48}">
      <dgm:prSet/>
      <dgm:spPr/>
      <dgm:t>
        <a:bodyPr/>
        <a:lstStyle/>
        <a:p>
          <a:endParaRPr lang="en-GB"/>
        </a:p>
      </dgm:t>
    </dgm:pt>
    <dgm:pt modelId="{7DAE8E38-5282-4CFF-A07F-6B0F4A64E4E6}" type="sibTrans" cxnId="{A67EFEBB-63B7-4E99-8CCA-688CD0EBBE48}">
      <dgm:prSet/>
      <dgm:spPr/>
      <dgm:t>
        <a:bodyPr/>
        <a:lstStyle/>
        <a:p>
          <a:endParaRPr lang="en-GB"/>
        </a:p>
      </dgm:t>
    </dgm:pt>
    <dgm:pt modelId="{EFF7B011-265C-46A1-8E86-C4C5EAEFD128}">
      <dgm:prSet phldrT="[Text]"/>
      <dgm:spPr/>
      <dgm:t>
        <a:bodyPr/>
        <a:lstStyle/>
        <a:p>
          <a:r>
            <a:rPr lang="en-GB"/>
            <a:t> Start collab with i.AI, DHSC &amp; Local Govt </a:t>
          </a:r>
        </a:p>
      </dgm:t>
    </dgm:pt>
    <dgm:pt modelId="{E734E511-5448-45E4-8A26-BA4D321C8D7B}" type="parTrans" cxnId="{675F7FD2-6568-4C5E-A5D3-60C6770429DF}">
      <dgm:prSet/>
      <dgm:spPr/>
      <dgm:t>
        <a:bodyPr/>
        <a:lstStyle/>
        <a:p>
          <a:endParaRPr lang="en-GB"/>
        </a:p>
      </dgm:t>
    </dgm:pt>
    <dgm:pt modelId="{A31AF293-B6C9-4DF8-B593-9C6BE6D19A12}" type="sibTrans" cxnId="{675F7FD2-6568-4C5E-A5D3-60C6770429DF}">
      <dgm:prSet/>
      <dgm:spPr/>
      <dgm:t>
        <a:bodyPr/>
        <a:lstStyle/>
        <a:p>
          <a:endParaRPr lang="en-GB"/>
        </a:p>
      </dgm:t>
    </dgm:pt>
    <dgm:pt modelId="{E03533BE-B6A2-45C7-8BFC-30F7899D611E}">
      <dgm:prSet phldrT="[Text]"/>
      <dgm:spPr/>
      <dgm:t>
        <a:bodyPr/>
        <a:lstStyle/>
        <a:p>
          <a:pPr algn="r"/>
          <a:r>
            <a:rPr lang="en-GB"/>
            <a:t>Rapid Prototype Environment + Upskilling</a:t>
          </a:r>
        </a:p>
      </dgm:t>
    </dgm:pt>
    <dgm:pt modelId="{04D4C463-D247-42D1-9F22-E5B64CF59543}" type="parTrans" cxnId="{313C7A27-34D9-4F17-AEBB-B66E2F445D2E}">
      <dgm:prSet/>
      <dgm:spPr/>
      <dgm:t>
        <a:bodyPr/>
        <a:lstStyle/>
        <a:p>
          <a:endParaRPr lang="en-GB"/>
        </a:p>
      </dgm:t>
    </dgm:pt>
    <dgm:pt modelId="{83A72498-7F6E-4598-8A1D-C6742C6B31DA}" type="sibTrans" cxnId="{313C7A27-34D9-4F17-AEBB-B66E2F445D2E}">
      <dgm:prSet/>
      <dgm:spPr/>
      <dgm:t>
        <a:bodyPr/>
        <a:lstStyle/>
        <a:p>
          <a:endParaRPr lang="en-GB"/>
        </a:p>
      </dgm:t>
    </dgm:pt>
    <dgm:pt modelId="{D00AA168-6430-41B3-B3EC-9A99443AC254}">
      <dgm:prSet phldrT="[Text]"/>
      <dgm:spPr/>
      <dgm:t>
        <a:bodyPr/>
        <a:lstStyle/>
        <a:p>
          <a:r>
            <a:rPr lang="en-GB"/>
            <a:t>Setup </a:t>
          </a:r>
          <a:r>
            <a:rPr lang="en-GB">
              <a:latin typeface="Arial" panose="020B0604020202020204"/>
            </a:rPr>
            <a:t>discovery</a:t>
          </a:r>
          <a:r>
            <a:rPr lang="en-GB"/>
            <a:t> into Minute Scalability</a:t>
          </a:r>
        </a:p>
      </dgm:t>
    </dgm:pt>
    <dgm:pt modelId="{4EFF6E4B-87D2-48F2-A271-CBB65380E524}" type="parTrans" cxnId="{822DD07F-26A3-4F01-BFE3-08308368B8FF}">
      <dgm:prSet/>
      <dgm:spPr/>
      <dgm:t>
        <a:bodyPr/>
        <a:lstStyle/>
        <a:p>
          <a:endParaRPr lang="en-GB"/>
        </a:p>
      </dgm:t>
    </dgm:pt>
    <dgm:pt modelId="{BEF34936-4C9C-4BF6-A288-C1D2F0E2972E}" type="sibTrans" cxnId="{822DD07F-26A3-4F01-BFE3-08308368B8FF}">
      <dgm:prSet/>
      <dgm:spPr/>
      <dgm:t>
        <a:bodyPr/>
        <a:lstStyle/>
        <a:p>
          <a:endParaRPr lang="en-GB"/>
        </a:p>
      </dgm:t>
    </dgm:pt>
    <dgm:pt modelId="{541875F7-5DF9-4694-816E-B962FF014FBE}">
      <dgm:prSet phldrT="[Text]"/>
      <dgm:spPr/>
      <dgm:t>
        <a:bodyPr/>
        <a:lstStyle/>
        <a:p>
          <a:pPr rtl="0"/>
          <a:r>
            <a:rPr lang="en-GB"/>
            <a:t>Kick-off </a:t>
          </a:r>
          <a:r>
            <a:rPr lang="en-GB">
              <a:latin typeface="Arial" panose="020B0604020202020204"/>
            </a:rPr>
            <a:t>discovery </a:t>
          </a:r>
          <a:r>
            <a:rPr lang="en-GB"/>
            <a:t>on ASC </a:t>
          </a:r>
        </a:p>
      </dgm:t>
    </dgm:pt>
    <dgm:pt modelId="{0561C854-46E4-41E2-ACD6-BBE4E6C838CD}" type="parTrans" cxnId="{A15B773D-C2E7-4728-BFBA-3418143809DB}">
      <dgm:prSet/>
      <dgm:spPr/>
      <dgm:t>
        <a:bodyPr/>
        <a:lstStyle/>
        <a:p>
          <a:endParaRPr lang="en-GB"/>
        </a:p>
      </dgm:t>
    </dgm:pt>
    <dgm:pt modelId="{1541833A-FA52-49F1-B725-A7AA33A81ED6}" type="sibTrans" cxnId="{A15B773D-C2E7-4728-BFBA-3418143809DB}">
      <dgm:prSet/>
      <dgm:spPr/>
      <dgm:t>
        <a:bodyPr/>
        <a:lstStyle/>
        <a:p>
          <a:endParaRPr lang="en-GB"/>
        </a:p>
      </dgm:t>
    </dgm:pt>
    <dgm:pt modelId="{767025C3-79EA-4976-BE7E-53DBB810601A}">
      <dgm:prSet phldrT="[Text]"/>
      <dgm:spPr/>
      <dgm:t>
        <a:bodyPr/>
        <a:lstStyle/>
        <a:p>
          <a:r>
            <a:rPr lang="en-GB">
              <a:latin typeface="Arial" panose="020B0604020202020204"/>
            </a:rPr>
            <a:t>August</a:t>
          </a:r>
          <a:r>
            <a:rPr lang="en-GB"/>
            <a:t> i.AI release Minute LG test findings </a:t>
          </a:r>
        </a:p>
      </dgm:t>
    </dgm:pt>
    <dgm:pt modelId="{E086E8B6-B19F-4991-8894-ADFC68D789A4}" type="parTrans" cxnId="{F4C95642-D420-4932-9CD4-96B039760D37}">
      <dgm:prSet/>
      <dgm:spPr/>
      <dgm:t>
        <a:bodyPr/>
        <a:lstStyle/>
        <a:p>
          <a:endParaRPr lang="en-GB"/>
        </a:p>
      </dgm:t>
    </dgm:pt>
    <dgm:pt modelId="{B4FBBA25-4593-4C8C-A8BE-3D788EF6F5B9}" type="sibTrans" cxnId="{F4C95642-D420-4932-9CD4-96B039760D37}">
      <dgm:prSet/>
      <dgm:spPr/>
      <dgm:t>
        <a:bodyPr/>
        <a:lstStyle/>
        <a:p>
          <a:endParaRPr lang="en-GB"/>
        </a:p>
      </dgm:t>
    </dgm:pt>
    <dgm:pt modelId="{CC2FE98C-D669-4AA4-BCBF-5AD5CB786430}" type="pres">
      <dgm:prSet presAssocID="{5718D1DE-D97D-4387-99FF-DD989D395468}" presName="Name0" presStyleCnt="0">
        <dgm:presLayoutVars>
          <dgm:chMax val="7"/>
          <dgm:chPref val="5"/>
        </dgm:presLayoutVars>
      </dgm:prSet>
      <dgm:spPr/>
    </dgm:pt>
    <dgm:pt modelId="{99160B53-5CEC-4B24-B06B-7F4A524E9686}" type="pres">
      <dgm:prSet presAssocID="{5718D1DE-D97D-4387-99FF-DD989D395468}" presName="arrowNode" presStyleLbl="node1" presStyleIdx="0" presStyleCnt="1"/>
      <dgm:spPr/>
    </dgm:pt>
    <dgm:pt modelId="{E3063AE9-66BA-4846-85D4-5918696B4F4F}" type="pres">
      <dgm:prSet presAssocID="{8B895A77-FAB2-47EF-A13D-5927EA71F63A}" presName="txNode1" presStyleLbl="revTx" presStyleIdx="0" presStyleCnt="6">
        <dgm:presLayoutVars>
          <dgm:bulletEnabled val="1"/>
        </dgm:presLayoutVars>
      </dgm:prSet>
      <dgm:spPr/>
    </dgm:pt>
    <dgm:pt modelId="{E9E3981D-4EBB-4296-A235-A0476E67B564}" type="pres">
      <dgm:prSet presAssocID="{EFF7B011-265C-46A1-8E86-C4C5EAEFD128}" presName="txNode2" presStyleLbl="revTx" presStyleIdx="1" presStyleCnt="6">
        <dgm:presLayoutVars>
          <dgm:bulletEnabled val="1"/>
        </dgm:presLayoutVars>
      </dgm:prSet>
      <dgm:spPr/>
    </dgm:pt>
    <dgm:pt modelId="{F42A7BF2-A705-4CBE-9142-B837238BD33A}" type="pres">
      <dgm:prSet presAssocID="{A31AF293-B6C9-4DF8-B593-9C6BE6D19A12}" presName="dotNode2" presStyleCnt="0"/>
      <dgm:spPr/>
    </dgm:pt>
    <dgm:pt modelId="{E196C7D8-9E6A-4269-972B-D737E1020D62}" type="pres">
      <dgm:prSet presAssocID="{A31AF293-B6C9-4DF8-B593-9C6BE6D19A12}" presName="dotRepeatNode" presStyleLbl="fgShp" presStyleIdx="0" presStyleCnt="4"/>
      <dgm:spPr/>
    </dgm:pt>
    <dgm:pt modelId="{21BB4CDB-B867-4453-A5FC-82EAEF2B2317}" type="pres">
      <dgm:prSet presAssocID="{E03533BE-B6A2-45C7-8BFC-30F7899D611E}" presName="txNode3" presStyleLbl="revTx" presStyleIdx="2" presStyleCnt="6" custLinFactNeighborX="-17180" custLinFactNeighborY="-2649">
        <dgm:presLayoutVars>
          <dgm:bulletEnabled val="1"/>
        </dgm:presLayoutVars>
      </dgm:prSet>
      <dgm:spPr/>
    </dgm:pt>
    <dgm:pt modelId="{19A93983-01F8-48F2-808E-7623E82D530E}" type="pres">
      <dgm:prSet presAssocID="{83A72498-7F6E-4598-8A1D-C6742C6B31DA}" presName="dotNode3" presStyleCnt="0"/>
      <dgm:spPr/>
    </dgm:pt>
    <dgm:pt modelId="{7614FD6C-46B1-4C6C-8785-67DC1622E85F}" type="pres">
      <dgm:prSet presAssocID="{83A72498-7F6E-4598-8A1D-C6742C6B31DA}" presName="dotRepeatNode" presStyleLbl="fgShp" presStyleIdx="1" presStyleCnt="4"/>
      <dgm:spPr/>
    </dgm:pt>
    <dgm:pt modelId="{F23897E7-E177-48A9-9712-C76E63269A56}" type="pres">
      <dgm:prSet presAssocID="{D00AA168-6430-41B3-B3EC-9A99443AC254}" presName="txNode4" presStyleLbl="revTx" presStyleIdx="3" presStyleCnt="6">
        <dgm:presLayoutVars>
          <dgm:bulletEnabled val="1"/>
        </dgm:presLayoutVars>
      </dgm:prSet>
      <dgm:spPr/>
    </dgm:pt>
    <dgm:pt modelId="{E1F26443-9280-4C8E-8773-3EB3AB3E0EA6}" type="pres">
      <dgm:prSet presAssocID="{BEF34936-4C9C-4BF6-A288-C1D2F0E2972E}" presName="dotNode4" presStyleCnt="0"/>
      <dgm:spPr/>
    </dgm:pt>
    <dgm:pt modelId="{AD66D542-9FB4-4F87-A020-6A865A98E7B8}" type="pres">
      <dgm:prSet presAssocID="{BEF34936-4C9C-4BF6-A288-C1D2F0E2972E}" presName="dotRepeatNode" presStyleLbl="fgShp" presStyleIdx="2" presStyleCnt="4"/>
      <dgm:spPr/>
    </dgm:pt>
    <dgm:pt modelId="{7DE2D66E-5972-440D-89C4-5B6C07D0E6BC}" type="pres">
      <dgm:prSet presAssocID="{767025C3-79EA-4976-BE7E-53DBB810601A}" presName="txNode5" presStyleLbl="revTx" presStyleIdx="4" presStyleCnt="6">
        <dgm:presLayoutVars>
          <dgm:bulletEnabled val="1"/>
        </dgm:presLayoutVars>
      </dgm:prSet>
      <dgm:spPr/>
    </dgm:pt>
    <dgm:pt modelId="{38B9A8C1-47CA-490F-A2E5-4FF5BD1462A8}" type="pres">
      <dgm:prSet presAssocID="{B4FBBA25-4593-4C8C-A8BE-3D788EF6F5B9}" presName="dotNode5" presStyleCnt="0"/>
      <dgm:spPr/>
    </dgm:pt>
    <dgm:pt modelId="{1A46CC44-77F0-47A5-80AB-9BCDBFC84A04}" type="pres">
      <dgm:prSet presAssocID="{B4FBBA25-4593-4C8C-A8BE-3D788EF6F5B9}" presName="dotRepeatNode" presStyleLbl="fgShp" presStyleIdx="3" presStyleCnt="4"/>
      <dgm:spPr/>
    </dgm:pt>
    <dgm:pt modelId="{0F385ADD-3396-476C-8EA9-EB1FFD2B453A}" type="pres">
      <dgm:prSet presAssocID="{541875F7-5DF9-4694-816E-B962FF014FBE}" presName="txNode6" presStyleLbl="revTx" presStyleIdx="5" presStyleCnt="6" custLinFactNeighborX="0" custLinFactNeighborY="23208">
        <dgm:presLayoutVars>
          <dgm:bulletEnabled val="1"/>
        </dgm:presLayoutVars>
      </dgm:prSet>
      <dgm:spPr/>
    </dgm:pt>
  </dgm:ptLst>
  <dgm:cxnLst>
    <dgm:cxn modelId="{313C7A27-34D9-4F17-AEBB-B66E2F445D2E}" srcId="{5718D1DE-D97D-4387-99FF-DD989D395468}" destId="{E03533BE-B6A2-45C7-8BFC-30F7899D611E}" srcOrd="2" destOrd="0" parTransId="{04D4C463-D247-42D1-9F22-E5B64CF59543}" sibTransId="{83A72498-7F6E-4598-8A1D-C6742C6B31DA}"/>
    <dgm:cxn modelId="{4BEC5B28-F1FE-4B8B-8D84-42641D26186E}" type="presOf" srcId="{E03533BE-B6A2-45C7-8BFC-30F7899D611E}" destId="{21BB4CDB-B867-4453-A5FC-82EAEF2B2317}" srcOrd="0" destOrd="0" presId="urn:microsoft.com/office/officeart/2009/3/layout/DescendingProcess"/>
    <dgm:cxn modelId="{B2F6DF35-18FC-48BD-8A57-D1B7A008133D}" type="presOf" srcId="{D00AA168-6430-41B3-B3EC-9A99443AC254}" destId="{F23897E7-E177-48A9-9712-C76E63269A56}" srcOrd="0" destOrd="0" presId="urn:microsoft.com/office/officeart/2009/3/layout/DescendingProcess"/>
    <dgm:cxn modelId="{A15B773D-C2E7-4728-BFBA-3418143809DB}" srcId="{5718D1DE-D97D-4387-99FF-DD989D395468}" destId="{541875F7-5DF9-4694-816E-B962FF014FBE}" srcOrd="5" destOrd="0" parTransId="{0561C854-46E4-41E2-ACD6-BBE4E6C838CD}" sibTransId="{1541833A-FA52-49F1-B725-A7AA33A81ED6}"/>
    <dgm:cxn modelId="{F4C95642-D420-4932-9CD4-96B039760D37}" srcId="{5718D1DE-D97D-4387-99FF-DD989D395468}" destId="{767025C3-79EA-4976-BE7E-53DBB810601A}" srcOrd="4" destOrd="0" parTransId="{E086E8B6-B19F-4991-8894-ADFC68D789A4}" sibTransId="{B4FBBA25-4593-4C8C-A8BE-3D788EF6F5B9}"/>
    <dgm:cxn modelId="{9DE5EF68-38AF-4203-A3D2-485D9B0E5805}" type="presOf" srcId="{A31AF293-B6C9-4DF8-B593-9C6BE6D19A12}" destId="{E196C7D8-9E6A-4269-972B-D737E1020D62}" srcOrd="0" destOrd="0" presId="urn:microsoft.com/office/officeart/2009/3/layout/DescendingProcess"/>
    <dgm:cxn modelId="{80812D4A-CD68-49A4-8D63-15D0ACB00D77}" type="presOf" srcId="{5718D1DE-D97D-4387-99FF-DD989D395468}" destId="{CC2FE98C-D669-4AA4-BCBF-5AD5CB786430}" srcOrd="0" destOrd="0" presId="urn:microsoft.com/office/officeart/2009/3/layout/DescendingProcess"/>
    <dgm:cxn modelId="{F6C6C06B-CC33-435B-BC81-839BA44B3822}" type="presOf" srcId="{8B895A77-FAB2-47EF-A13D-5927EA71F63A}" destId="{E3063AE9-66BA-4846-85D4-5918696B4F4F}" srcOrd="0" destOrd="0" presId="urn:microsoft.com/office/officeart/2009/3/layout/DescendingProcess"/>
    <dgm:cxn modelId="{822DD07F-26A3-4F01-BFE3-08308368B8FF}" srcId="{5718D1DE-D97D-4387-99FF-DD989D395468}" destId="{D00AA168-6430-41B3-B3EC-9A99443AC254}" srcOrd="3" destOrd="0" parTransId="{4EFF6E4B-87D2-48F2-A271-CBB65380E524}" sibTransId="{BEF34936-4C9C-4BF6-A288-C1D2F0E2972E}"/>
    <dgm:cxn modelId="{061C3FAB-BB8F-48CF-BFE5-D986CCA5A8B2}" type="presOf" srcId="{541875F7-5DF9-4694-816E-B962FF014FBE}" destId="{0F385ADD-3396-476C-8EA9-EB1FFD2B453A}" srcOrd="0" destOrd="0" presId="urn:microsoft.com/office/officeart/2009/3/layout/DescendingProcess"/>
    <dgm:cxn modelId="{D5A373AD-8532-4844-99E8-5AF22DCFA373}" type="presOf" srcId="{83A72498-7F6E-4598-8A1D-C6742C6B31DA}" destId="{7614FD6C-46B1-4C6C-8785-67DC1622E85F}" srcOrd="0" destOrd="0" presId="urn:microsoft.com/office/officeart/2009/3/layout/DescendingProcess"/>
    <dgm:cxn modelId="{A67EFEBB-63B7-4E99-8CCA-688CD0EBBE48}" srcId="{5718D1DE-D97D-4387-99FF-DD989D395468}" destId="{8B895A77-FAB2-47EF-A13D-5927EA71F63A}" srcOrd="0" destOrd="0" parTransId="{6F634289-D55F-471C-BEF6-03645D476D4F}" sibTransId="{7DAE8E38-5282-4CFF-A07F-6B0F4A64E4E6}"/>
    <dgm:cxn modelId="{344164BF-4FB2-4C5D-9E07-24CA90C7D62B}" type="presOf" srcId="{EFF7B011-265C-46A1-8E86-C4C5EAEFD128}" destId="{E9E3981D-4EBB-4296-A235-A0476E67B564}" srcOrd="0" destOrd="0" presId="urn:microsoft.com/office/officeart/2009/3/layout/DescendingProcess"/>
    <dgm:cxn modelId="{675F7FD2-6568-4C5E-A5D3-60C6770429DF}" srcId="{5718D1DE-D97D-4387-99FF-DD989D395468}" destId="{EFF7B011-265C-46A1-8E86-C4C5EAEFD128}" srcOrd="1" destOrd="0" parTransId="{E734E511-5448-45E4-8A26-BA4D321C8D7B}" sibTransId="{A31AF293-B6C9-4DF8-B593-9C6BE6D19A12}"/>
    <dgm:cxn modelId="{E32688E7-9095-4BEB-9B44-15D74483775C}" type="presOf" srcId="{B4FBBA25-4593-4C8C-A8BE-3D788EF6F5B9}" destId="{1A46CC44-77F0-47A5-80AB-9BCDBFC84A04}" srcOrd="0" destOrd="0" presId="urn:microsoft.com/office/officeart/2009/3/layout/DescendingProcess"/>
    <dgm:cxn modelId="{6FC0C6EF-B80A-4B6D-84EC-0B8F686B1A33}" type="presOf" srcId="{767025C3-79EA-4976-BE7E-53DBB810601A}" destId="{7DE2D66E-5972-440D-89C4-5B6C07D0E6BC}" srcOrd="0" destOrd="0" presId="urn:microsoft.com/office/officeart/2009/3/layout/DescendingProcess"/>
    <dgm:cxn modelId="{05A25DF0-0D9B-4B85-9EAC-E405CE37D19C}" type="presOf" srcId="{BEF34936-4C9C-4BF6-A288-C1D2F0E2972E}" destId="{AD66D542-9FB4-4F87-A020-6A865A98E7B8}" srcOrd="0" destOrd="0" presId="urn:microsoft.com/office/officeart/2009/3/layout/DescendingProcess"/>
    <dgm:cxn modelId="{8ACA0B43-97FC-43B0-B03B-DFC56891513C}" type="presParOf" srcId="{CC2FE98C-D669-4AA4-BCBF-5AD5CB786430}" destId="{99160B53-5CEC-4B24-B06B-7F4A524E9686}" srcOrd="0" destOrd="0" presId="urn:microsoft.com/office/officeart/2009/3/layout/DescendingProcess"/>
    <dgm:cxn modelId="{11FE7425-D4C2-437B-A64D-D6A07707C869}" type="presParOf" srcId="{CC2FE98C-D669-4AA4-BCBF-5AD5CB786430}" destId="{E3063AE9-66BA-4846-85D4-5918696B4F4F}" srcOrd="1" destOrd="0" presId="urn:microsoft.com/office/officeart/2009/3/layout/DescendingProcess"/>
    <dgm:cxn modelId="{61EA0F60-0915-471D-BB6F-89BCBDA351DD}" type="presParOf" srcId="{CC2FE98C-D669-4AA4-BCBF-5AD5CB786430}" destId="{E9E3981D-4EBB-4296-A235-A0476E67B564}" srcOrd="2" destOrd="0" presId="urn:microsoft.com/office/officeart/2009/3/layout/DescendingProcess"/>
    <dgm:cxn modelId="{9A360AC4-5DDB-45E4-92DF-1568764F06B9}" type="presParOf" srcId="{CC2FE98C-D669-4AA4-BCBF-5AD5CB786430}" destId="{F42A7BF2-A705-4CBE-9142-B837238BD33A}" srcOrd="3" destOrd="0" presId="urn:microsoft.com/office/officeart/2009/3/layout/DescendingProcess"/>
    <dgm:cxn modelId="{92547FDA-D3F9-4CE9-AC01-C7D20FE2F642}" type="presParOf" srcId="{F42A7BF2-A705-4CBE-9142-B837238BD33A}" destId="{E196C7D8-9E6A-4269-972B-D737E1020D62}" srcOrd="0" destOrd="0" presId="urn:microsoft.com/office/officeart/2009/3/layout/DescendingProcess"/>
    <dgm:cxn modelId="{E8E1D501-AB25-46F7-9966-4D6748AC747C}" type="presParOf" srcId="{CC2FE98C-D669-4AA4-BCBF-5AD5CB786430}" destId="{21BB4CDB-B867-4453-A5FC-82EAEF2B2317}" srcOrd="4" destOrd="0" presId="urn:microsoft.com/office/officeart/2009/3/layout/DescendingProcess"/>
    <dgm:cxn modelId="{7041F7F2-3921-4A05-B587-087DF43A036B}" type="presParOf" srcId="{CC2FE98C-D669-4AA4-BCBF-5AD5CB786430}" destId="{19A93983-01F8-48F2-808E-7623E82D530E}" srcOrd="5" destOrd="0" presId="urn:microsoft.com/office/officeart/2009/3/layout/DescendingProcess"/>
    <dgm:cxn modelId="{5FEDEE07-A155-48EA-9E50-D68AABC23636}" type="presParOf" srcId="{19A93983-01F8-48F2-808E-7623E82D530E}" destId="{7614FD6C-46B1-4C6C-8785-67DC1622E85F}" srcOrd="0" destOrd="0" presId="urn:microsoft.com/office/officeart/2009/3/layout/DescendingProcess"/>
    <dgm:cxn modelId="{C08E9E7C-9A8E-4C89-9611-6D5D3B5B4532}" type="presParOf" srcId="{CC2FE98C-D669-4AA4-BCBF-5AD5CB786430}" destId="{F23897E7-E177-48A9-9712-C76E63269A56}" srcOrd="6" destOrd="0" presId="urn:microsoft.com/office/officeart/2009/3/layout/DescendingProcess"/>
    <dgm:cxn modelId="{CCB0824E-B3D4-4A4C-8908-FDB80D684AE3}" type="presParOf" srcId="{CC2FE98C-D669-4AA4-BCBF-5AD5CB786430}" destId="{E1F26443-9280-4C8E-8773-3EB3AB3E0EA6}" srcOrd="7" destOrd="0" presId="urn:microsoft.com/office/officeart/2009/3/layout/DescendingProcess"/>
    <dgm:cxn modelId="{45E716F1-7C2B-46DC-A1B3-E7FDEF8ADCBF}" type="presParOf" srcId="{E1F26443-9280-4C8E-8773-3EB3AB3E0EA6}" destId="{AD66D542-9FB4-4F87-A020-6A865A98E7B8}" srcOrd="0" destOrd="0" presId="urn:microsoft.com/office/officeart/2009/3/layout/DescendingProcess"/>
    <dgm:cxn modelId="{F4408E14-0060-4534-9456-F6D468A3331B}" type="presParOf" srcId="{CC2FE98C-D669-4AA4-BCBF-5AD5CB786430}" destId="{7DE2D66E-5972-440D-89C4-5B6C07D0E6BC}" srcOrd="8" destOrd="0" presId="urn:microsoft.com/office/officeart/2009/3/layout/DescendingProcess"/>
    <dgm:cxn modelId="{AFEF3E32-DC87-48F9-9B95-FCFE17285D93}" type="presParOf" srcId="{CC2FE98C-D669-4AA4-BCBF-5AD5CB786430}" destId="{38B9A8C1-47CA-490F-A2E5-4FF5BD1462A8}" srcOrd="9" destOrd="0" presId="urn:microsoft.com/office/officeart/2009/3/layout/DescendingProcess"/>
    <dgm:cxn modelId="{C66489ED-FF4B-4472-BD8F-BF4C0E1C8B66}" type="presParOf" srcId="{38B9A8C1-47CA-490F-A2E5-4FF5BD1462A8}" destId="{1A46CC44-77F0-47A5-80AB-9BCDBFC84A04}" srcOrd="0" destOrd="0" presId="urn:microsoft.com/office/officeart/2009/3/layout/DescendingProcess"/>
    <dgm:cxn modelId="{37C2E9B0-9DA6-446A-A660-FE781B7C70CD}" type="presParOf" srcId="{CC2FE98C-D669-4AA4-BCBF-5AD5CB786430}" destId="{0F385ADD-3396-476C-8EA9-EB1FFD2B453A}" srcOrd="10" destOrd="0" presId="urn:microsoft.com/office/officeart/2009/3/layout/Descending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BFC19-766F-43E0-A785-416DD44AE739}">
      <dsp:nvSpPr>
        <dsp:cNvPr id="0" name=""/>
        <dsp:cNvSpPr/>
      </dsp:nvSpPr>
      <dsp:spPr>
        <a:xfrm>
          <a:off x="0" y="1757"/>
          <a:ext cx="4031098" cy="9851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EA74AC-BE9E-4391-AD7A-37C7352DC6A7}">
      <dsp:nvSpPr>
        <dsp:cNvPr id="0" name=""/>
        <dsp:cNvSpPr/>
      </dsp:nvSpPr>
      <dsp:spPr>
        <a:xfrm>
          <a:off x="297994" y="223406"/>
          <a:ext cx="542337" cy="541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2A327A-6D89-4A2D-BA4E-C3C6950992A1}">
      <dsp:nvSpPr>
        <dsp:cNvPr id="0" name=""/>
        <dsp:cNvSpPr/>
      </dsp:nvSpPr>
      <dsp:spPr>
        <a:xfrm>
          <a:off x="1138325" y="1757"/>
          <a:ext cx="2787552" cy="986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59" tIns="104359" rIns="104359" bIns="104359" numCol="1" spcCol="1270" anchor="ctr" anchorCtr="0">
          <a:noAutofit/>
        </a:bodyPr>
        <a:lstStyle/>
        <a:p>
          <a:pPr marL="0" lvl="0" indent="0" algn="l" defTabSz="488950">
            <a:lnSpc>
              <a:spcPct val="90000"/>
            </a:lnSpc>
            <a:spcBef>
              <a:spcPct val="0"/>
            </a:spcBef>
            <a:spcAft>
              <a:spcPct val="35000"/>
            </a:spcAft>
            <a:buNone/>
          </a:pPr>
          <a:r>
            <a:rPr lang="en-GB" sz="1100" b="1" i="0" kern="1200"/>
            <a:t>1. Rapid AI Prototyping</a:t>
          </a:r>
          <a:br>
            <a:rPr lang="en-GB" sz="1100" b="0" i="0" kern="1200"/>
          </a:br>
          <a:r>
            <a:rPr lang="en-GB" sz="1100" b="0" i="0" kern="1200"/>
            <a:t>Setting up a testbed to explore and demystify AI tools, to boost skills, compare LLMs, and unpack vendor risks.</a:t>
          </a:r>
          <a:endParaRPr lang="en-US" sz="1100" kern="1200"/>
        </a:p>
      </dsp:txBody>
      <dsp:txXfrm>
        <a:off x="1138325" y="1757"/>
        <a:ext cx="2787552" cy="986067"/>
      </dsp:txXfrm>
    </dsp:sp>
    <dsp:sp modelId="{4B44FB55-F86A-4BF5-9CE4-BD9F02767855}">
      <dsp:nvSpPr>
        <dsp:cNvPr id="0" name=""/>
        <dsp:cNvSpPr/>
      </dsp:nvSpPr>
      <dsp:spPr>
        <a:xfrm>
          <a:off x="0" y="1201029"/>
          <a:ext cx="4031098" cy="9851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D4DD77-B185-442C-B90D-D2DF1AE96206}">
      <dsp:nvSpPr>
        <dsp:cNvPr id="0" name=""/>
        <dsp:cNvSpPr/>
      </dsp:nvSpPr>
      <dsp:spPr>
        <a:xfrm>
          <a:off x="297994" y="1422678"/>
          <a:ext cx="542337" cy="541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B11C64-69C7-4C87-B7C8-F152D440DE8A}">
      <dsp:nvSpPr>
        <dsp:cNvPr id="0" name=""/>
        <dsp:cNvSpPr/>
      </dsp:nvSpPr>
      <dsp:spPr>
        <a:xfrm>
          <a:off x="1138325" y="1201029"/>
          <a:ext cx="2787552" cy="986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59" tIns="104359" rIns="104359" bIns="104359" numCol="1" spcCol="1270" anchor="ctr" anchorCtr="0">
          <a:noAutofit/>
        </a:bodyPr>
        <a:lstStyle/>
        <a:p>
          <a:pPr marL="0" lvl="0" indent="0" algn="l" defTabSz="488950">
            <a:lnSpc>
              <a:spcPct val="90000"/>
            </a:lnSpc>
            <a:spcBef>
              <a:spcPct val="0"/>
            </a:spcBef>
            <a:spcAft>
              <a:spcPct val="35000"/>
            </a:spcAft>
            <a:buNone/>
          </a:pPr>
          <a:r>
            <a:rPr lang="en-GB" sz="1100" b="1" i="0" kern="1200"/>
            <a:t>2. Scaling </a:t>
          </a:r>
          <a:r>
            <a:rPr lang="en-GB" sz="1100" b="1" i="0" kern="1200" err="1"/>
            <a:t>i.AI</a:t>
          </a:r>
          <a:r>
            <a:rPr lang="en-GB" sz="1100" b="1" i="0" kern="1200"/>
            <a:t> Minute</a:t>
          </a:r>
          <a:br>
            <a:rPr lang="en-GB" sz="1100" b="0" i="0" kern="1200"/>
          </a:br>
          <a:r>
            <a:rPr lang="en-GB" sz="1100" b="0" i="0" kern="1200"/>
            <a:t>Partnering with DSIT’s </a:t>
          </a:r>
          <a:r>
            <a:rPr lang="en-GB" sz="1100" b="0" i="0" kern="1200" err="1"/>
            <a:t>i.AI</a:t>
          </a:r>
          <a:r>
            <a:rPr lang="en-GB" sz="1100" b="0" i="0" kern="1200"/>
            <a:t> to test if Minute should scale across Local Authorities. We’re validating assumptions, exploring rollout options, and assessing market impact.</a:t>
          </a:r>
          <a:endParaRPr lang="en-US" sz="1100" kern="1200"/>
        </a:p>
      </dsp:txBody>
      <dsp:txXfrm>
        <a:off x="1138325" y="1201029"/>
        <a:ext cx="2787552" cy="986067"/>
      </dsp:txXfrm>
    </dsp:sp>
    <dsp:sp modelId="{72BF341A-9D8D-4E90-A717-B88701A1BB34}">
      <dsp:nvSpPr>
        <dsp:cNvPr id="0" name=""/>
        <dsp:cNvSpPr/>
      </dsp:nvSpPr>
      <dsp:spPr>
        <a:xfrm>
          <a:off x="0" y="2386106"/>
          <a:ext cx="4031098" cy="9851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B2B217-0203-4ADD-8C20-10CC4EE99348}">
      <dsp:nvSpPr>
        <dsp:cNvPr id="0" name=""/>
        <dsp:cNvSpPr/>
      </dsp:nvSpPr>
      <dsp:spPr>
        <a:xfrm>
          <a:off x="297994" y="2621950"/>
          <a:ext cx="542337" cy="541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C21ED8-E4A7-41A3-ACD5-4FEA67CF8046}">
      <dsp:nvSpPr>
        <dsp:cNvPr id="0" name=""/>
        <dsp:cNvSpPr/>
      </dsp:nvSpPr>
      <dsp:spPr>
        <a:xfrm>
          <a:off x="1138325" y="2400301"/>
          <a:ext cx="2787552" cy="986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59" tIns="104359" rIns="104359" bIns="104359" numCol="1" spcCol="1270" anchor="ctr" anchorCtr="0">
          <a:noAutofit/>
        </a:bodyPr>
        <a:lstStyle/>
        <a:p>
          <a:pPr marL="0" lvl="0" indent="0" algn="l" defTabSz="488950">
            <a:lnSpc>
              <a:spcPct val="90000"/>
            </a:lnSpc>
            <a:spcBef>
              <a:spcPct val="0"/>
            </a:spcBef>
            <a:spcAft>
              <a:spcPct val="35000"/>
            </a:spcAft>
            <a:buNone/>
          </a:pPr>
          <a:r>
            <a:rPr lang="en-GB" sz="1100" b="1" i="0" kern="1200"/>
            <a:t>3. Broader AI Discoveries</a:t>
          </a:r>
          <a:br>
            <a:rPr lang="en-GB" sz="1100" b="0" i="0" kern="1200"/>
          </a:br>
          <a:r>
            <a:rPr lang="en-GB" sz="1100" b="0" i="0" kern="1200"/>
            <a:t>Launching targeted discovery work— potentially starting with Adult Social Care—to validate our business case, assess the market, and prioritise future AI efforts.</a:t>
          </a:r>
          <a:endParaRPr lang="en-US" sz="1100" kern="1200"/>
        </a:p>
      </dsp:txBody>
      <dsp:txXfrm>
        <a:off x="1138325" y="2400301"/>
        <a:ext cx="2787552" cy="986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60B53-5CEC-4B24-B06B-7F4A524E9686}">
      <dsp:nvSpPr>
        <dsp:cNvPr id="0" name=""/>
        <dsp:cNvSpPr/>
      </dsp:nvSpPr>
      <dsp:spPr>
        <a:xfrm rot="4396374">
          <a:off x="565657" y="597682"/>
          <a:ext cx="2592842" cy="1808184"/>
        </a:xfrm>
        <a:prstGeom prst="swooshArrow">
          <a:avLst>
            <a:gd name="adj1" fmla="val 16310"/>
            <a:gd name="adj2" fmla="val 313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6C7D8-9E6A-4269-972B-D737E1020D62}">
      <dsp:nvSpPr>
        <dsp:cNvPr id="0" name=""/>
        <dsp:cNvSpPr/>
      </dsp:nvSpPr>
      <dsp:spPr>
        <a:xfrm>
          <a:off x="1449390" y="776117"/>
          <a:ext cx="65477" cy="65477"/>
        </a:xfrm>
        <a:prstGeom prst="ellipse">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14FD6C-46B1-4C6C-8785-67DC1622E85F}">
      <dsp:nvSpPr>
        <dsp:cNvPr id="0" name=""/>
        <dsp:cNvSpPr/>
      </dsp:nvSpPr>
      <dsp:spPr>
        <a:xfrm>
          <a:off x="1819097" y="1059952"/>
          <a:ext cx="65477" cy="65477"/>
        </a:xfrm>
        <a:prstGeom prst="ellipse">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66D542-9FB4-4F87-A020-6A865A98E7B8}">
      <dsp:nvSpPr>
        <dsp:cNvPr id="0" name=""/>
        <dsp:cNvSpPr/>
      </dsp:nvSpPr>
      <dsp:spPr>
        <a:xfrm>
          <a:off x="2151470" y="1392145"/>
          <a:ext cx="65477" cy="65477"/>
        </a:xfrm>
        <a:prstGeom prst="ellipse">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063AE9-66BA-4846-85D4-5918696B4F4F}">
      <dsp:nvSpPr>
        <dsp:cNvPr id="0" name=""/>
        <dsp:cNvSpPr/>
      </dsp:nvSpPr>
      <dsp:spPr>
        <a:xfrm>
          <a:off x="391840" y="0"/>
          <a:ext cx="1222444" cy="480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marL="0" lvl="0" indent="0" algn="ctr" defTabSz="444500" rtl="0">
            <a:lnSpc>
              <a:spcPct val="90000"/>
            </a:lnSpc>
            <a:spcBef>
              <a:spcPct val="0"/>
            </a:spcBef>
            <a:spcAft>
              <a:spcPct val="35000"/>
            </a:spcAft>
            <a:buNone/>
          </a:pPr>
          <a:r>
            <a:rPr lang="en-GB" sz="1000" kern="1200">
              <a:latin typeface="Arial" panose="020B0604020202020204"/>
            </a:rPr>
            <a:t>June - Team</a:t>
          </a:r>
          <a:r>
            <a:rPr lang="en-GB" sz="1000" kern="1200"/>
            <a:t> </a:t>
          </a:r>
          <a:r>
            <a:rPr lang="en-GB" sz="1000" kern="1200">
              <a:latin typeface="Arial" panose="020B0604020202020204"/>
            </a:rPr>
            <a:t>fully</a:t>
          </a:r>
          <a:r>
            <a:rPr lang="en-GB" sz="1000" kern="1200"/>
            <a:t> assembled </a:t>
          </a:r>
        </a:p>
      </dsp:txBody>
      <dsp:txXfrm>
        <a:off x="391840" y="0"/>
        <a:ext cx="1222444" cy="480568"/>
      </dsp:txXfrm>
    </dsp:sp>
    <dsp:sp modelId="{E9E3981D-4EBB-4296-A235-A0476E67B564}">
      <dsp:nvSpPr>
        <dsp:cNvPr id="0" name=""/>
        <dsp:cNvSpPr/>
      </dsp:nvSpPr>
      <dsp:spPr>
        <a:xfrm>
          <a:off x="1878597" y="568572"/>
          <a:ext cx="1817147" cy="480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None/>
          </a:pPr>
          <a:r>
            <a:rPr lang="en-GB" sz="1000" kern="1200"/>
            <a:t> Start collab with i.AI, DHSC &amp; Local Govt </a:t>
          </a:r>
        </a:p>
      </dsp:txBody>
      <dsp:txXfrm>
        <a:off x="1878597" y="568572"/>
        <a:ext cx="1817147" cy="480568"/>
      </dsp:txXfrm>
    </dsp:sp>
    <dsp:sp modelId="{21BB4CDB-B867-4453-A5FC-82EAEF2B2317}">
      <dsp:nvSpPr>
        <dsp:cNvPr id="0" name=""/>
        <dsp:cNvSpPr/>
      </dsp:nvSpPr>
      <dsp:spPr>
        <a:xfrm>
          <a:off x="181824" y="839677"/>
          <a:ext cx="1222444" cy="480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r" defTabSz="444500">
            <a:lnSpc>
              <a:spcPct val="90000"/>
            </a:lnSpc>
            <a:spcBef>
              <a:spcPct val="0"/>
            </a:spcBef>
            <a:spcAft>
              <a:spcPct val="35000"/>
            </a:spcAft>
            <a:buNone/>
          </a:pPr>
          <a:r>
            <a:rPr lang="en-GB" sz="1000" kern="1200"/>
            <a:t>Rapid Prototype Environment + Upskilling</a:t>
          </a:r>
        </a:p>
      </dsp:txBody>
      <dsp:txXfrm>
        <a:off x="181824" y="839677"/>
        <a:ext cx="1222444" cy="480568"/>
      </dsp:txXfrm>
    </dsp:sp>
    <dsp:sp modelId="{1A46CC44-77F0-47A5-80AB-9BCDBFC84A04}">
      <dsp:nvSpPr>
        <dsp:cNvPr id="0" name=""/>
        <dsp:cNvSpPr/>
      </dsp:nvSpPr>
      <dsp:spPr>
        <a:xfrm>
          <a:off x="2391994" y="1757677"/>
          <a:ext cx="65477" cy="65477"/>
        </a:xfrm>
        <a:prstGeom prst="ellipse">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3897E7-E177-48A9-9712-C76E63269A56}">
      <dsp:nvSpPr>
        <dsp:cNvPr id="0" name=""/>
        <dsp:cNvSpPr/>
      </dsp:nvSpPr>
      <dsp:spPr>
        <a:xfrm>
          <a:off x="2473300" y="1184600"/>
          <a:ext cx="1222444" cy="480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None/>
          </a:pPr>
          <a:r>
            <a:rPr lang="en-GB" sz="1000" kern="1200"/>
            <a:t>Setup </a:t>
          </a:r>
          <a:r>
            <a:rPr lang="en-GB" sz="1000" kern="1200">
              <a:latin typeface="Arial" panose="020B0604020202020204"/>
            </a:rPr>
            <a:t>discovery</a:t>
          </a:r>
          <a:r>
            <a:rPr lang="en-GB" sz="1000" kern="1200"/>
            <a:t> into Minute Scalability</a:t>
          </a:r>
        </a:p>
      </dsp:txBody>
      <dsp:txXfrm>
        <a:off x="2473300" y="1184600"/>
        <a:ext cx="1222444" cy="480568"/>
      </dsp:txXfrm>
    </dsp:sp>
    <dsp:sp modelId="{7DE2D66E-5972-440D-89C4-5B6C07D0E6BC}">
      <dsp:nvSpPr>
        <dsp:cNvPr id="0" name=""/>
        <dsp:cNvSpPr/>
      </dsp:nvSpPr>
      <dsp:spPr>
        <a:xfrm>
          <a:off x="391840" y="1550132"/>
          <a:ext cx="1817147" cy="480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r" defTabSz="444500">
            <a:lnSpc>
              <a:spcPct val="90000"/>
            </a:lnSpc>
            <a:spcBef>
              <a:spcPct val="0"/>
            </a:spcBef>
            <a:spcAft>
              <a:spcPct val="35000"/>
            </a:spcAft>
            <a:buNone/>
          </a:pPr>
          <a:r>
            <a:rPr lang="en-GB" sz="1000" kern="1200">
              <a:latin typeface="Arial" panose="020B0604020202020204"/>
            </a:rPr>
            <a:t>August</a:t>
          </a:r>
          <a:r>
            <a:rPr lang="en-GB" sz="1000" kern="1200"/>
            <a:t> i.AI release Minute LG test findings </a:t>
          </a:r>
        </a:p>
      </dsp:txBody>
      <dsp:txXfrm>
        <a:off x="391840" y="1550132"/>
        <a:ext cx="1817147" cy="480568"/>
      </dsp:txXfrm>
    </dsp:sp>
    <dsp:sp modelId="{0F385ADD-3396-476C-8EA9-EB1FFD2B453A}">
      <dsp:nvSpPr>
        <dsp:cNvPr id="0" name=""/>
        <dsp:cNvSpPr/>
      </dsp:nvSpPr>
      <dsp:spPr>
        <a:xfrm>
          <a:off x="2043793" y="2522981"/>
          <a:ext cx="1651952" cy="480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marL="0" lvl="0" indent="0" algn="ctr" defTabSz="444500" rtl="0">
            <a:lnSpc>
              <a:spcPct val="90000"/>
            </a:lnSpc>
            <a:spcBef>
              <a:spcPct val="0"/>
            </a:spcBef>
            <a:spcAft>
              <a:spcPct val="35000"/>
            </a:spcAft>
            <a:buNone/>
          </a:pPr>
          <a:r>
            <a:rPr lang="en-GB" sz="1000" kern="1200"/>
            <a:t>Kick-off </a:t>
          </a:r>
          <a:r>
            <a:rPr lang="en-GB" sz="1000" kern="1200">
              <a:latin typeface="Arial" panose="020B0604020202020204"/>
            </a:rPr>
            <a:t>discovery </a:t>
          </a:r>
          <a:r>
            <a:rPr lang="en-GB" sz="1000" kern="1200"/>
            <a:t>on ASC </a:t>
          </a:r>
        </a:p>
      </dsp:txBody>
      <dsp:txXfrm>
        <a:off x="2043793" y="2522981"/>
        <a:ext cx="1651952" cy="48056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A71174-EE1C-CCA8-3F6F-26C96F534F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1EAB4F3-4782-07E4-A430-00495EB7DD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700032-4755-4853-A1C7-86F1521116B9}" type="datetimeFigureOut">
              <a:rPr lang="en-GB" smtClean="0"/>
              <a:t>01/07/2025</a:t>
            </a:fld>
            <a:endParaRPr lang="en-GB"/>
          </a:p>
        </p:txBody>
      </p:sp>
      <p:sp>
        <p:nvSpPr>
          <p:cNvPr id="4" name="Footer Placeholder 3">
            <a:extLst>
              <a:ext uri="{FF2B5EF4-FFF2-40B4-BE49-F238E27FC236}">
                <a16:creationId xmlns:a16="http://schemas.microsoft.com/office/drawing/2014/main" id="{79F38C70-27A4-7087-AE8B-4736D52196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D5388BB-0E68-398D-0546-63A0F93F28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DB9A2E-D9EA-449F-83F7-02E3D59A3E07}" type="slidenum">
              <a:rPr lang="en-GB" smtClean="0"/>
              <a:t>‹#›</a:t>
            </a:fld>
            <a:endParaRPr lang="en-GB"/>
          </a:p>
        </p:txBody>
      </p:sp>
    </p:spTree>
    <p:extLst>
      <p:ext uri="{BB962C8B-B14F-4D97-AF65-F5344CB8AC3E}">
        <p14:creationId xmlns:p14="http://schemas.microsoft.com/office/powerpoint/2010/main" val="1082699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ACA597-D0FC-49B8-89F5-D53AACD26BB3}" type="datetimeFigureOut">
              <a:rPr lang="en-GB" smtClean="0"/>
              <a:t>01/07/2025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6BD850-0564-4E4B-BE85-B7205CE7C8D7}" type="slidenum">
              <a:rPr lang="en-GB" smtClean="0"/>
              <a:t>‹#›</a:t>
            </a:fld>
            <a:endParaRPr lang="en-GB"/>
          </a:p>
        </p:txBody>
      </p:sp>
    </p:spTree>
    <p:extLst>
      <p:ext uri="{BB962C8B-B14F-4D97-AF65-F5344CB8AC3E}">
        <p14:creationId xmlns:p14="http://schemas.microsoft.com/office/powerpoint/2010/main" val="1622116193"/>
      </p:ext>
    </p:extLst>
  </p:cSld>
  <p:clrMap bg1="lt1" tx1="dk1" bg2="lt2" tx2="dk2" accent1="accent1" accent2="accent2" accent3="accent3" accent4="accent4" accent5="accent5" accent6="accent6" hlink="hlink" folHlink="folHlink"/>
  <p:notesStyle>
    <a:lvl1pPr marL="0" algn="l" defTabSz="779252" rtl="0" eaLnBrk="1" latinLnBrk="0" hangingPunct="1">
      <a:defRPr sz="1000" kern="1200">
        <a:solidFill>
          <a:schemeClr val="tx1"/>
        </a:solidFill>
        <a:latin typeface="Arial Nova Light" pitchFamily="34" charset="0"/>
        <a:ea typeface="+mn-ea"/>
        <a:cs typeface="Arial Nova Light" pitchFamily="34" charset="0"/>
      </a:defRPr>
    </a:lvl1pPr>
    <a:lvl2pPr marL="389626" algn="l" defTabSz="779252" rtl="0" eaLnBrk="1" latinLnBrk="0" hangingPunct="1">
      <a:defRPr sz="1000" kern="1200">
        <a:solidFill>
          <a:schemeClr val="tx1"/>
        </a:solidFill>
        <a:latin typeface="Arial Nova Light" pitchFamily="34" charset="0"/>
        <a:ea typeface="+mn-ea"/>
        <a:cs typeface="Arial Nova Light" pitchFamily="34" charset="0"/>
      </a:defRPr>
    </a:lvl2pPr>
    <a:lvl3pPr marL="779252" algn="l" defTabSz="779252" rtl="0" eaLnBrk="1" latinLnBrk="0" hangingPunct="1">
      <a:defRPr sz="1000" kern="1200">
        <a:solidFill>
          <a:schemeClr val="tx1"/>
        </a:solidFill>
        <a:latin typeface="Arial Nova Light" pitchFamily="34" charset="0"/>
        <a:ea typeface="+mn-ea"/>
        <a:cs typeface="Arial Nova Light" pitchFamily="34" charset="0"/>
      </a:defRPr>
    </a:lvl3pPr>
    <a:lvl4pPr marL="1168878" algn="l" defTabSz="779252" rtl="0" eaLnBrk="1" latinLnBrk="0" hangingPunct="1">
      <a:defRPr sz="1000" kern="1200">
        <a:solidFill>
          <a:schemeClr val="tx1"/>
        </a:solidFill>
        <a:latin typeface="Arial Nova Light" pitchFamily="34" charset="0"/>
        <a:ea typeface="+mn-ea"/>
        <a:cs typeface="Arial Nova Light" pitchFamily="34" charset="0"/>
      </a:defRPr>
    </a:lvl4pPr>
    <a:lvl5pPr marL="1558503" algn="l" defTabSz="779252" rtl="0" eaLnBrk="1" latinLnBrk="0" hangingPunct="1">
      <a:defRPr sz="1000" kern="1200">
        <a:solidFill>
          <a:schemeClr val="tx1"/>
        </a:solidFill>
        <a:latin typeface="Arial Nova Light" pitchFamily="34" charset="0"/>
        <a:ea typeface="+mn-ea"/>
        <a:cs typeface="Arial Nova Light" pitchFamily="34" charset="0"/>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gov.u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343aeb03f39_0_3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2" name="Google Shape;892;g343aeb03f39_0_31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36adfc8883f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1" name="Google Shape;961;g36adfc8883f_0_2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Font typeface="Arial"/>
              <a:buNone/>
            </a:pPr>
            <a:endParaRPr>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343aeb03f39_0_68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343aeb03f39_0_68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36adfc8883f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8" name="Google Shape;978;g36adfc8883f_0_1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6999"/>
              </a:lnSpc>
              <a:spcBef>
                <a:spcPts val="0"/>
              </a:spcBef>
              <a:spcAft>
                <a:spcPts val="0"/>
              </a:spcAft>
              <a:buSzPts val="1100"/>
              <a:buFont typeface="Arial"/>
              <a:buNone/>
            </a:pPr>
            <a:r>
              <a:rPr lang="en-GB"/>
              <a:t>Co and MHCLG in partnership with local places. We aim to model and scale an approach to public service reform and mission delivery that closes gaps between policy, delivery and service users, and speeds up learning and improvement. </a:t>
            </a:r>
            <a:endParaRPr/>
          </a:p>
          <a:p>
            <a:pPr marL="457200" lvl="0" indent="0" algn="l" rtl="0">
              <a:lnSpc>
                <a:spcPct val="106999"/>
              </a:lnSpc>
              <a:spcBef>
                <a:spcPts val="0"/>
              </a:spcBef>
              <a:spcAft>
                <a:spcPts val="0"/>
              </a:spcAft>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343aeb03f39_0_14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5" name="Google Shape;985;g343aeb03f39_0_14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6999"/>
              </a:lnSpc>
              <a:spcBef>
                <a:spcPts val="0"/>
              </a:spcBef>
              <a:spcAft>
                <a:spcPts val="0"/>
              </a:spcAft>
              <a:buSzPts val="1100"/>
              <a:buFont typeface="Arial"/>
              <a:buNone/>
            </a:pP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36adfc8883f_0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0" name="Google Shape;1000;g36adfc8883f_0_2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6999"/>
              </a:lnSpc>
              <a:spcBef>
                <a:spcPts val="0"/>
              </a:spcBef>
              <a:spcAft>
                <a:spcPts val="0"/>
              </a:spcAft>
              <a:buSzPts val="1100"/>
              <a:buFont typeface="Arial"/>
              <a:buNone/>
            </a:pPr>
            <a:endParaRPr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356bf559023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g356bf559023_0_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6999"/>
              </a:lnSpc>
              <a:spcBef>
                <a:spcPts val="0"/>
              </a:spcBef>
              <a:spcAft>
                <a:spcPts val="0"/>
              </a:spcAft>
              <a:buSzPts val="1100"/>
              <a:buFont typeface="Arial"/>
              <a:buNone/>
            </a:pPr>
            <a:endParaRPr sz="1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3460bddee9d_0_1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3460bddee9d_0_1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356bf559023_0_81: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1" name="Google Shape;1021;g356bf559023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GDS commissioned research from 2016</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356bf559023_0_113: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7" name="Google Shape;1027;g356bf559023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Policy and delivery remain two opposite ends of the government/citizen spectrum.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356bf559023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6" name="Google Shape;1036;g356bf559023_0_1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6999"/>
              </a:lnSpc>
              <a:spcBef>
                <a:spcPts val="0"/>
              </a:spcBef>
              <a:spcAft>
                <a:spcPts val="0"/>
              </a:spcAft>
              <a:buSzPts val="1100"/>
              <a:buFont typeface="Arial"/>
              <a:buNone/>
            </a:pPr>
            <a:r>
              <a:rPr lang="en-GB"/>
              <a:t>2019 - GDS work that came out of the research</a:t>
            </a:r>
            <a:endParaRPr/>
          </a:p>
          <a:p>
            <a:pPr marL="457200" lvl="0" indent="0" algn="l" rtl="0">
              <a:lnSpc>
                <a:spcPct val="106999"/>
              </a:lnSpc>
              <a:spcBef>
                <a:spcPts val="0"/>
              </a:spcBef>
              <a:spcAft>
                <a:spcPts val="0"/>
              </a:spcAft>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460bddee9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7" name="Google Shape;897;g3460bddee9d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56bf559023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1" name="Google Shape;1041;g356bf559023_0_1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6999"/>
              </a:lnSpc>
              <a:spcBef>
                <a:spcPts val="0"/>
              </a:spcBef>
              <a:spcAft>
                <a:spcPts val="0"/>
              </a:spcAft>
              <a:buSzPts val="1100"/>
              <a:buFont typeface="Arial"/>
              <a:buNone/>
            </a:pPr>
            <a:r>
              <a:rPr lang="en-GB"/>
              <a:t>2009 Labour gov initiative - valuable model of local multi-agency collaboration in an attempt to provide better public services for lower costs. a ‘whole area’ approach to public services can lead to better services at less cost. It seeks to identify and avoid overlap and duplication between organisations – delivering a step change in both service improvement and efficiency at the local level, as well as across Whitehall.</a:t>
            </a: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3460bddee9d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6" name="Google Shape;1046;g3460bddee9d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800"/>
              <a:t>Policy used to be something that is written in isolation. Then a process is developed based on policy intent which eventually results into something a user experiences. The problem is: policies might be quite disconnected from real users and their needs. That’s why more and more we connecting the two, develop them in tandem, bouncing between them, zooming in and out, iterating both at the same time. </a:t>
            </a:r>
            <a:endParaRPr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56bf55902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2" name="Google Shape;1052;g356bf559023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800"/>
              <a:t>What makes our TLG approach new/ unique - bottom up policy development, working with frontline services in local places - bringing learning back to Whitehall…</a:t>
            </a: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43aeb03f39_0_1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343aeb03f39_0_14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43aeb03f39_0_14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1" name="Google Shape;1071;g343aeb03f39_0_14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356bf559023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2" name="Google Shape;1082;g356bf559023_0_19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b="1">
                <a:latin typeface="Helvetica Neue"/>
                <a:ea typeface="Helvetica Neue"/>
                <a:cs typeface="Helvetica Neue"/>
                <a:sym typeface="Helvetica Neue"/>
              </a:rPr>
              <a:t>These are the the government Missions</a:t>
            </a:r>
            <a:endParaRPr sz="1200" b="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GB" sz="1200">
                <a:latin typeface="Helvetica Neue"/>
                <a:ea typeface="Helvetica Neue"/>
                <a:cs typeface="Helvetica Neue"/>
                <a:sym typeface="Helvetica Neue"/>
              </a:rPr>
              <a:t>The reform work has these milestones to work toward to make things better, to do it efficiently and through the best use of taxpayer money.</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GB" sz="1200">
                <a:latin typeface="Helvetica Neue"/>
                <a:ea typeface="Helvetica Neue"/>
                <a:cs typeface="Helvetica Neue"/>
                <a:sym typeface="Helvetica Neue"/>
              </a:rPr>
              <a:t>They are National missions for the entire country: Business, unions, charities pulling together.</a:t>
            </a:r>
            <a:endParaRPr sz="1400"/>
          </a:p>
          <a:p>
            <a:pPr marL="0" marR="0" lvl="0" indent="0" algn="l" rtl="0">
              <a:spcBef>
                <a:spcPts val="0"/>
              </a:spcBef>
              <a:spcAft>
                <a:spcPts val="0"/>
              </a:spcAft>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3460bddee9d_0_5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7" name="Google Shape;1087;g3460bddee9d_0_5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GB"/>
              <a:t>How we’re working</a:t>
            </a: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460bddee9d_0_4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7" name="Google Shape;1107;g3460bddee9d_0_4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460bddee9d_0_4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3" name="Google Shape;1113;g3460bddee9d_0_4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GB"/>
              <a:t>Streamlining funding – to join up services around key life course stages and transitions</a:t>
            </a:r>
            <a:endParaRPr/>
          </a:p>
          <a:p>
            <a:pPr marL="0" marR="0" lvl="0" indent="0" algn="l" rtl="0">
              <a:spcBef>
                <a:spcPts val="0"/>
              </a:spcBef>
              <a:spcAft>
                <a:spcPts val="0"/>
              </a:spcAft>
              <a:buFont typeface="Arial"/>
              <a:buNone/>
            </a:pPr>
            <a:r>
              <a:rPr lang="en-GB"/>
              <a:t>Growing data and digital capability – better use </a:t>
            </a:r>
            <a:endParaRPr/>
          </a:p>
          <a:p>
            <a:pPr marL="0" marR="0" lvl="0" indent="0" algn="l" rtl="0">
              <a:spcBef>
                <a:spcPts val="0"/>
              </a:spcBef>
              <a:spcAft>
                <a:spcPts val="0"/>
              </a:spcAft>
              <a:buFont typeface="Arial"/>
              <a:buNone/>
            </a:pPr>
            <a:r>
              <a:rPr lang="en-GB"/>
              <a:t>of tech</a:t>
            </a:r>
            <a:endParaRPr/>
          </a:p>
          <a:p>
            <a:pPr marL="0" marR="0" lvl="0" indent="0" algn="l" rtl="0">
              <a:spcBef>
                <a:spcPts val="0"/>
              </a:spcBef>
              <a:spcAft>
                <a:spcPts val="0"/>
              </a:spcAft>
              <a:buFont typeface="Arial"/>
              <a:buNone/>
            </a:pPr>
            <a:r>
              <a:rPr lang="en-GB"/>
              <a:t>Increasing local/regional capacity to support innovation</a:t>
            </a:r>
            <a:endParaRPr/>
          </a:p>
          <a:p>
            <a:pPr marL="0" marR="0" lvl="0" indent="0" algn="l" rtl="0">
              <a:spcBef>
                <a:spcPts val="0"/>
              </a:spcBef>
              <a:spcAft>
                <a:spcPts val="0"/>
              </a:spcAft>
              <a:buClr>
                <a:srgbClr val="000000"/>
              </a:buClr>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356bf559023_0_3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9" name="Google Shape;1119;g356bf559023_0_3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GB"/>
              <a:t>Synergy between the two arms is key. This is a unique advantage compared to traditional government pilots, which often seek to improve outcomes in a given domain, but lack authority or ability to change underlying constraints.</a:t>
            </a:r>
            <a:endParaRPr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6adfc8883f_0_0: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36adfc888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I’ve been thinking about this event I co-organised with BCC in 2019. A lot has changed since then. Local digital capability has grown. Teams like the BCC Digital Foundry. </a:t>
            </a:r>
            <a:r>
              <a:rPr lang="en-GB" b="1"/>
              <a:t>But there is still a lot to do!</a:t>
            </a:r>
            <a:endParaRPr b="1"/>
          </a:p>
        </p:txBody>
      </p:sp>
      <p:sp>
        <p:nvSpPr>
          <p:cNvPr id="913" name="Google Shape;913;g36adfc8883f_0_0: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43aeb03f39_0_7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9" name="Google Shape;1139;g343aeb03f39_0_74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3460bddee9d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5" name="Google Shape;1145;g3460bddee9d_0_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460bddee9d_0_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1" name="Google Shape;1151;g3460bddee9d_0_2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3460bddee9d_0_4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9" name="Google Shape;1229;g3460bddee9d_0_49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356bf559023_0_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0" name="Google Shape;1240;g356bf559023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43aeb03f39_0_49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343aeb03f39_0_49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Going to places and working face to face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356bf559023_0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356bf559023_0_4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a:t>Slides 8 &amp; 9 from workshop 1</a:t>
            </a:r>
            <a:endParaRPr/>
          </a:p>
          <a:p>
            <a:pPr marL="457200" lvl="0" indent="-317500" algn="l" rtl="0">
              <a:spcBef>
                <a:spcPts val="0"/>
              </a:spcBef>
              <a:spcAft>
                <a:spcPts val="0"/>
              </a:spcAft>
              <a:buSzPts val="1400"/>
              <a:buChar char="-"/>
            </a:pPr>
            <a:r>
              <a:rPr lang="en-GB"/>
              <a:t>Here’s what we said at the start, did we meet these aims? Did we fall short?</a:t>
            </a:r>
            <a:endParaRPr/>
          </a:p>
          <a:p>
            <a:pPr marL="0" lvl="0" indent="0" algn="l" rtl="0">
              <a:spcBef>
                <a:spcPts val="0"/>
              </a:spcBef>
              <a:spcAft>
                <a:spcPts val="0"/>
              </a:spcAft>
              <a:buNone/>
            </a:pPr>
            <a:r>
              <a:rPr lang="en-GB"/>
              <a:t>Dan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356bf559023_0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356bf559023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a:t>Slides 8 &amp; 9 from workshop 1</a:t>
            </a:r>
            <a:endParaRPr/>
          </a:p>
          <a:p>
            <a:pPr marL="457200" lvl="0" indent="-317500" algn="l" rtl="0">
              <a:spcBef>
                <a:spcPts val="0"/>
              </a:spcBef>
              <a:spcAft>
                <a:spcPts val="0"/>
              </a:spcAft>
              <a:buSzPts val="1400"/>
              <a:buChar char="-"/>
            </a:pPr>
            <a:r>
              <a:rPr lang="en-GB"/>
              <a:t>Here’s what we said at the start, did we meet these aims? Did we fall short?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356bf559023_0_5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356bf559023_0_5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1000"/>
              </a:spcBef>
              <a:spcAft>
                <a:spcPts val="0"/>
              </a:spcAft>
              <a:buClr>
                <a:schemeClr val="dk1"/>
              </a:buClr>
              <a:buSzPts val="1400"/>
              <a:buChar char="-"/>
            </a:pPr>
            <a:r>
              <a:rPr lang="en-GB" sz="1700">
                <a:solidFill>
                  <a:schemeClr val="dk1"/>
                </a:solidFill>
                <a:latin typeface="Helvetica Neue"/>
                <a:ea typeface="Helvetica Neue"/>
                <a:cs typeface="Helvetica Neue"/>
                <a:sym typeface="Helvetica Neue"/>
              </a:rPr>
              <a:t>Materials can be deployed with </a:t>
            </a:r>
            <a:r>
              <a:rPr lang="en-GB" sz="1700" b="1">
                <a:solidFill>
                  <a:schemeClr val="dk1"/>
                </a:solidFill>
                <a:latin typeface="Helvetica Neue"/>
                <a:ea typeface="Helvetica Neue"/>
                <a:cs typeface="Helvetica Neue"/>
                <a:sym typeface="Helvetica Neue"/>
              </a:rPr>
              <a:t>other agencies which interface with the homelessness system</a:t>
            </a:r>
            <a:r>
              <a:rPr lang="en-GB" sz="1700">
                <a:solidFill>
                  <a:schemeClr val="dk1"/>
                </a:solidFill>
                <a:latin typeface="Helvetica Neue"/>
                <a:ea typeface="Helvetica Neue"/>
                <a:cs typeface="Helvetica Neue"/>
                <a:sym typeface="Helvetica Neue"/>
              </a:rPr>
              <a:t>, like GPs, social workers and VCS organisations, to ensure a consistent approach to prevention. </a:t>
            </a:r>
            <a:endParaRPr sz="17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GB"/>
              <a:t>Building on work from 2017, London Borough of Croydon.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356bf559023_0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4" name="Google Shape;1294;g356bf559023_0_5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SzPts val="1400"/>
              <a:buChar char="-"/>
            </a:pPr>
            <a:r>
              <a:rPr lang="en-GB" sz="1550">
                <a:solidFill>
                  <a:schemeClr val="dk1"/>
                </a:solidFill>
                <a:latin typeface="Helvetica Neue"/>
                <a:ea typeface="Helvetica Neue"/>
                <a:cs typeface="Helvetica Neue"/>
                <a:sym typeface="Helvetica Neue"/>
              </a:rPr>
              <a:t>This helps housing and finance teams to</a:t>
            </a:r>
            <a:r>
              <a:rPr lang="en-GB" sz="1550">
                <a:solidFill>
                  <a:schemeClr val="dk1"/>
                </a:solidFill>
                <a:latin typeface="Helvetica Neue Light"/>
                <a:ea typeface="Helvetica Neue Light"/>
                <a:cs typeface="Helvetica Neue Light"/>
                <a:sym typeface="Helvetica Neue Light"/>
              </a:rPr>
              <a:t> </a:t>
            </a:r>
            <a:r>
              <a:rPr lang="en-GB" sz="1550" b="1">
                <a:solidFill>
                  <a:schemeClr val="dk1"/>
                </a:solidFill>
                <a:latin typeface="Helvetica Neue"/>
                <a:ea typeface="Helvetica Neue"/>
                <a:cs typeface="Helvetica Neue"/>
                <a:sym typeface="Helvetica Neue"/>
              </a:rPr>
              <a:t>monitor progress and drive action on a set of agreed objectives</a:t>
            </a:r>
            <a:r>
              <a:rPr lang="en-GB" sz="1550">
                <a:solidFill>
                  <a:schemeClr val="dk1"/>
                </a:solidFill>
                <a:latin typeface="Helvetica Neue Light"/>
                <a:ea typeface="Helvetica Neue Light"/>
                <a:cs typeface="Helvetica Neue Light"/>
                <a:sym typeface="Helvetica Neue Light"/>
              </a:rPr>
              <a:t> </a:t>
            </a:r>
            <a:r>
              <a:rPr lang="en-GB" sz="1550">
                <a:solidFill>
                  <a:schemeClr val="dk1"/>
                </a:solidFill>
                <a:latin typeface="Helvetica Neue"/>
                <a:ea typeface="Helvetica Neue"/>
                <a:cs typeface="Helvetica Neue"/>
                <a:sym typeface="Helvetica Neue"/>
              </a:rPr>
              <a:t>around reducing TA expenditure, the size of the triage backlog, and the use of B&amp;Bs, and informs the development of interventions like the ‘single front door’ for TA services on the council website.</a:t>
            </a:r>
            <a:endParaRPr sz="1550">
              <a:solidFill>
                <a:schemeClr val="dk1"/>
              </a:solidFill>
              <a:latin typeface="Helvetica Neue"/>
              <a:ea typeface="Helvetica Neue"/>
              <a:cs typeface="Helvetica Neue"/>
              <a:sym typeface="Helvetica Neue"/>
            </a:endParaRPr>
          </a:p>
          <a:p>
            <a:pPr marL="457200" lvl="0" indent="-317500" algn="l" rtl="0">
              <a:spcBef>
                <a:spcPts val="0"/>
              </a:spcBef>
              <a:spcAft>
                <a:spcPts val="0"/>
              </a:spcAft>
              <a:buSzPts val="1400"/>
              <a:buChar cha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6adfc8883f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0" name="Google Shape;920;g36adfc8883f_0_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GB">
                <a:latin typeface="Helvetica Neue"/>
                <a:ea typeface="Helvetica Neue"/>
                <a:cs typeface="Helvetica Neue"/>
                <a:sym typeface="Helvetica Neue"/>
              </a:rPr>
              <a:t>These are just some findings from the State of digital government report published in Jan this year. A lot of these are probably familiar to you. </a:t>
            </a:r>
            <a:endParaRPr sz="1800">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3460bddee9d_0_6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2" name="Google Shape;1302;g3460bddee9d_0_6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36adfc8883f_0_7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8" name="Google Shape;1308;g36adfc8883f_0_7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26b0387cd1_1_4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4" name="Google Shape;1314;g26b0387cd1_1_4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GB" sz="1800" b="1" i="0" u="none" strike="noStrike" cap="none"/>
              <a:t>This is your end slide</a:t>
            </a:r>
            <a:endParaRPr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GDS</a:t>
            </a:r>
          </a:p>
          <a:p>
            <a:r>
              <a:rPr lang="en-GB"/>
              <a:t>MHCLG</a:t>
            </a:r>
          </a:p>
          <a:p>
            <a:r>
              <a:rPr lang="en-GB"/>
              <a:t>AI</a:t>
            </a:r>
          </a:p>
          <a:p>
            <a:r>
              <a:rPr lang="en-GB"/>
              <a:t>LGR</a:t>
            </a:r>
          </a:p>
        </p:txBody>
      </p:sp>
    </p:spTree>
    <p:extLst>
      <p:ext uri="{BB962C8B-B14F-4D97-AF65-F5344CB8AC3E}">
        <p14:creationId xmlns:p14="http://schemas.microsoft.com/office/powerpoint/2010/main" val="2097906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chemeClr val="lt1"/>
                </a:solidFill>
                <a:latin typeface="Helvetica Neue"/>
                <a:ea typeface="Helvetica Neue"/>
                <a:cs typeface="Helvetica Neue"/>
                <a:sym typeface="Helvetica Neue"/>
              </a:rPr>
              <a:t>Open Referral UK (ORUK) promotes open data standards to improve access to information about local services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Define a sustainable ownership model</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Drive cross-government adoption through ORUK Adoption Group</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Maintain and improve the ORUK website and tools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Boost adoption of the standard</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Promote ORUK via targeted campaigns and engagement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Develop AI use cases to enhance ORUK’s value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Prototype new services using ORUK data feeds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b="0" i="0" u="none" strike="noStrike" cap="none">
              <a:solidFill>
                <a:srgbClr val="000000"/>
              </a:solidFill>
              <a:latin typeface="Helvetica Neue"/>
              <a:ea typeface="Helvetica Neue"/>
              <a:cs typeface="Helvetica Neue"/>
              <a:sym typeface="Helvetica Neue"/>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chemeClr val="lt1"/>
                </a:solidFill>
                <a:latin typeface="Helvetica Neue"/>
                <a:ea typeface="Helvetica Neue"/>
                <a:cs typeface="Helvetica Neue"/>
                <a:sym typeface="Helvetica Neue"/>
              </a:rPr>
              <a:t>SAVVI: Defining and promoting data standards for early support to vulnerable people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Scalable Approach to Vulnerability Via Interoperability (SAVVI) - funded through </a:t>
            </a:r>
            <a:r>
              <a:rPr lang="en-GB" sz="1100" err="1">
                <a:solidFill>
                  <a:schemeClr val="dk1"/>
                </a:solidFill>
              </a:rPr>
              <a:t>iStandUK</a:t>
            </a:r>
            <a:endParaRPr lang="en-GB" sz="1100">
              <a:solidFill>
                <a:schemeClr val="dk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Identify use cases, including rural child poverty, Live Well vulnerability, Armed Forces Support, and civil contingencies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Working with DfE to integrate SAVVI into the Supporting Families programme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solidFill>
                  <a:schemeClr val="dk1"/>
                </a:solidFill>
              </a:rPr>
              <a:t>Test and learn: sector standards body ownership through </a:t>
            </a:r>
            <a:r>
              <a:rPr lang="en-GB" sz="1100" err="1">
                <a:solidFill>
                  <a:schemeClr val="dk1"/>
                </a:solidFill>
              </a:rPr>
              <a:t>iStandUK</a:t>
            </a:r>
            <a:endParaRPr lang="en-GB" sz="1100">
              <a:solidFill>
                <a:schemeClr val="dk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b="0" i="0" u="none" strike="noStrike" cap="none">
              <a:solidFill>
                <a:srgbClr val="000000"/>
              </a:solidFill>
              <a:latin typeface="Helvetica Neue"/>
              <a:ea typeface="Helvetica Neue"/>
              <a:cs typeface="Helvetica Neue"/>
              <a:sym typeface="Helvetica Neue"/>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chemeClr val="lt1"/>
                </a:solidFill>
                <a:latin typeface="Helvetica Neue"/>
                <a:ea typeface="Helvetica Neue"/>
                <a:cs typeface="Helvetica Neue"/>
                <a:sym typeface="Helvetica Neue"/>
              </a:rPr>
              <a:t>UKHDS: standardising social housing data sharing to improve services, resident support, and resource allocation</a:t>
            </a:r>
            <a:endParaRPr lang="en-GB" sz="1100" b="0" i="0" u="none" strike="noStrike" cap="none">
              <a:solidFill>
                <a:srgbClr val="000000"/>
              </a:solidFill>
              <a:latin typeface="Helvetica Neue"/>
              <a:ea typeface="Helvetica Neue"/>
              <a:cs typeface="Helvetica Neue"/>
              <a:sym typeface="Helvetica Neue"/>
            </a:endParaRPr>
          </a:p>
          <a:p>
            <a:endParaRPr lang="en-GB"/>
          </a:p>
        </p:txBody>
      </p:sp>
    </p:spTree>
    <p:extLst>
      <p:ext uri="{BB962C8B-B14F-4D97-AF65-F5344CB8AC3E}">
        <p14:creationId xmlns:p14="http://schemas.microsoft.com/office/powerpoint/2010/main" val="2816584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rtl="0">
              <a:lnSpc>
                <a:spcPct val="115000"/>
              </a:lnSpc>
              <a:spcBef>
                <a:spcPts val="0"/>
              </a:spcBef>
              <a:spcAft>
                <a:spcPts val="0"/>
              </a:spcAft>
              <a:buClr>
                <a:schemeClr val="dk1"/>
              </a:buClr>
              <a:buSzPts val="1100"/>
              <a:buChar char="●"/>
            </a:pPr>
            <a:r>
              <a:rPr lang="en-GB" sz="1100">
                <a:solidFill>
                  <a:schemeClr val="dk1"/>
                </a:solidFill>
              </a:rPr>
              <a:t>Provide market intelligence in a single comprehensive dashboard for all areas of local government technology software spend</a:t>
            </a:r>
          </a:p>
          <a:p>
            <a:pPr marL="457200" marR="0" lvl="0" indent="-298450" algn="l" rtl="0">
              <a:lnSpc>
                <a:spcPct val="115000"/>
              </a:lnSpc>
              <a:spcBef>
                <a:spcPts val="1000"/>
              </a:spcBef>
              <a:spcAft>
                <a:spcPts val="0"/>
              </a:spcAft>
              <a:buClr>
                <a:schemeClr val="dk1"/>
              </a:buClr>
              <a:buSzPts val="1100"/>
              <a:buChar char="●"/>
            </a:pPr>
            <a:r>
              <a:rPr lang="en-GB" sz="1100">
                <a:solidFill>
                  <a:schemeClr val="dk1"/>
                </a:solidFill>
              </a:rPr>
              <a:t>Develop and own a strategic relationship with suppliers and stakeholders on behalf of Local Government</a:t>
            </a:r>
          </a:p>
          <a:p>
            <a:pPr marL="457200" marR="0" lvl="0" indent="-298450" algn="l" rtl="0">
              <a:lnSpc>
                <a:spcPct val="115000"/>
              </a:lnSpc>
              <a:spcBef>
                <a:spcPts val="1000"/>
              </a:spcBef>
              <a:spcAft>
                <a:spcPts val="0"/>
              </a:spcAft>
              <a:buClr>
                <a:schemeClr val="dk1"/>
              </a:buClr>
              <a:buSzPts val="1100"/>
              <a:buChar char="●"/>
            </a:pPr>
            <a:r>
              <a:rPr lang="en-GB" sz="1100">
                <a:solidFill>
                  <a:schemeClr val="dk1"/>
                </a:solidFill>
              </a:rPr>
              <a:t>Develop a cross-programme supplier engagement strategy, ensuring outcomes for both Cyber and Digital &amp; Data Transformation elements of the programme</a:t>
            </a:r>
            <a:endParaRPr lang="en-GB" sz="1100" b="1">
              <a:solidFill>
                <a:schemeClr val="dk1"/>
              </a:solidFill>
            </a:endParaRPr>
          </a:p>
          <a:p>
            <a:endParaRPr lang="en-GB"/>
          </a:p>
        </p:txBody>
      </p:sp>
    </p:spTree>
    <p:extLst>
      <p:ext uri="{BB962C8B-B14F-4D97-AF65-F5344CB8AC3E}">
        <p14:creationId xmlns:p14="http://schemas.microsoft.com/office/powerpoint/2010/main" val="2984063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779252" rtl="0" eaLnBrk="1" fontAlgn="auto" latinLnBrk="0" hangingPunct="1">
              <a:lnSpc>
                <a:spcPct val="100000"/>
              </a:lnSpc>
              <a:spcBef>
                <a:spcPts val="0"/>
              </a:spcBef>
              <a:spcAft>
                <a:spcPts val="0"/>
              </a:spcAft>
              <a:buClrTx/>
              <a:buSzTx/>
              <a:buFontTx/>
              <a:buNone/>
              <a:tabLst/>
              <a:defRPr/>
            </a:pPr>
            <a:fld id="{606BD850-0564-4E4B-BE85-B7205CE7C8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79252"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69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36adfc8883f_0_695:notes"/>
          <p:cNvSpPr>
            <a:spLocks noGrp="1" noRot="1" noChangeAspect="1"/>
          </p:cNvSpPr>
          <p:nvPr>
            <p:ph type="sldImg" idx="2"/>
          </p:nvPr>
        </p:nvSpPr>
        <p:spPr>
          <a:xfrm>
            <a:off x="3809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36adfc8883f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work is hard. I’ve spent the last couple years talking about the long slog of public service design and transformation…</a:t>
            </a:r>
            <a:endParaRPr/>
          </a:p>
        </p:txBody>
      </p:sp>
      <p:sp>
        <p:nvSpPr>
          <p:cNvPr id="928" name="Google Shape;928;g36adfc8883f_0_695: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36adfc8883f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3" name="Google Shape;933;g36adfc8883f_0_1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Arial"/>
              <a:buNone/>
            </a:pPr>
            <a:r>
              <a:rPr lang="en-GB">
                <a:latin typeface="Inter"/>
                <a:ea typeface="Inter"/>
                <a:cs typeface="Inter"/>
                <a:sym typeface="Inter"/>
              </a:rPr>
              <a:t>We are in an exciting time with this government. I think we have a real opportunity window for deep change to help us deliver good connected services. I talk about opportunity windows in some work I’ve done on ‘the long slog of public service design’.</a:t>
            </a:r>
            <a:endParaRPr>
              <a:latin typeface="Inter"/>
              <a:ea typeface="Inter"/>
              <a:cs typeface="Inter"/>
              <a:sym typeface="Inter"/>
            </a:endParaRPr>
          </a:p>
          <a:p>
            <a:pPr marL="0" lvl="0" indent="0" algn="l" rtl="0">
              <a:spcBef>
                <a:spcPts val="0"/>
              </a:spcBef>
              <a:spcAft>
                <a:spcPts val="0"/>
              </a:spcAft>
              <a:buClr>
                <a:schemeClr val="dk1"/>
              </a:buClr>
              <a:buFont typeface="Arial"/>
              <a:buNone/>
            </a:pPr>
            <a:r>
              <a:rPr lang="en-GB">
                <a:latin typeface="Inter"/>
                <a:ea typeface="Inter"/>
                <a:cs typeface="Inter"/>
                <a:sym typeface="Inter"/>
              </a:rPr>
              <a:t>An opportunity window is often at the political or organisational level – linked to change of government, senior or junior minister, or leadership change in an organisation or programme of work.</a:t>
            </a:r>
            <a:endParaRPr>
              <a:latin typeface="Inter"/>
              <a:ea typeface="Inter"/>
              <a:cs typeface="Inter"/>
              <a:sym typeface="Inter"/>
            </a:endParaRPr>
          </a:p>
          <a:p>
            <a:pPr marL="0" lvl="0" indent="0" algn="l" rtl="0">
              <a:spcBef>
                <a:spcPts val="0"/>
              </a:spcBef>
              <a:spcAft>
                <a:spcPts val="0"/>
              </a:spcAft>
              <a:buClr>
                <a:schemeClr val="dk1"/>
              </a:buClr>
              <a:buFont typeface="Arial"/>
              <a:buNone/>
            </a:pPr>
            <a:endParaRPr>
              <a:latin typeface="Inter"/>
              <a:ea typeface="Inter"/>
              <a:cs typeface="Inter"/>
              <a:sym typeface="Inter"/>
            </a:endParaRPr>
          </a:p>
          <a:p>
            <a:pPr marL="0" lvl="0" indent="0" algn="l" rtl="0">
              <a:spcBef>
                <a:spcPts val="0"/>
              </a:spcBef>
              <a:spcAft>
                <a:spcPts val="0"/>
              </a:spcAft>
              <a:buClr>
                <a:schemeClr val="dk1"/>
              </a:buClr>
              <a:buFont typeface="Arial"/>
              <a:buNone/>
            </a:pPr>
            <a:r>
              <a:rPr lang="en-GB">
                <a:latin typeface="Inter"/>
                <a:ea typeface="Inter"/>
                <a:cs typeface="Inter"/>
                <a:sym typeface="Inter"/>
              </a:rPr>
              <a:t>A previous boss may have rejected a thing, but a new person could be much more receptive to the same idea. </a:t>
            </a:r>
            <a:endParaRPr>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36adfc8883f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9" name="Google Shape;939;g36adfc8883f_0_1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Arial"/>
              <a:buNone/>
            </a:pPr>
            <a:r>
              <a:rPr lang="en-GB">
                <a:latin typeface="Inter Medium"/>
                <a:ea typeface="Inter Medium"/>
                <a:cs typeface="Inter Medium"/>
                <a:sym typeface="Inter Medium"/>
              </a:rPr>
              <a:t>Example: </a:t>
            </a:r>
            <a:r>
              <a:rPr lang="en-GB" u="sng">
                <a:solidFill>
                  <a:schemeClr val="hlink"/>
                </a:solidFill>
                <a:latin typeface="Inter Medium"/>
                <a:ea typeface="Inter Medium"/>
                <a:cs typeface="Inter Medium"/>
                <a:sym typeface="Inter Medium"/>
                <a:hlinkClick r:id="rId3"/>
              </a:rPr>
              <a:t>GOV.UK</a:t>
            </a:r>
            <a:r>
              <a:rPr lang="en-GB">
                <a:latin typeface="Inter Medium"/>
                <a:ea typeface="Inter Medium"/>
                <a:cs typeface="Inter Medium"/>
                <a:sym typeface="Inter Medium"/>
              </a:rPr>
              <a:t> designer Kate Ivey-Williams tried for years to pitch step-by-step navigation work for GOV.UK. Then Brexit happened and the navigational pattern was exactly what was needed in the context and at the highest level of government people were in favour of it suddenly. </a:t>
            </a:r>
            <a:endParaRPr>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343aeb03f39_0_1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343aeb03f39_0_14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I am working on a new programme in the Cabinet Office called Test, Learn and Grow. We have great leadership in our Ministers - Window of opportunity - great buy in and leadership driving this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6adfc8883f_0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4" name="Google Shape;954;g36adfc8883f_0_19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Font typeface="Arial"/>
              <a:buNone/>
            </a:pPr>
            <a:r>
              <a:rPr lang="en-GB"/>
              <a:t>These new approaches have been set out…: </a:t>
            </a:r>
            <a:endParaRPr/>
          </a:p>
          <a:p>
            <a:pPr marL="0" lvl="0" indent="0" algn="l" rtl="0">
              <a:spcBef>
                <a:spcPts val="0"/>
              </a:spcBef>
              <a:spcAft>
                <a:spcPts val="0"/>
              </a:spcAft>
              <a:buSzPts val="1100"/>
              <a:buFont typeface="Arial"/>
              <a:buNone/>
            </a:pPr>
            <a:r>
              <a:rPr lang="en-GB"/>
              <a:t>…We need to holistically improve policies, business processes, data, and systems rather than on a piecemeal basis. That’s a considerable shift in how government delivers.”</a:t>
            </a:r>
            <a:endParaRPr/>
          </a:p>
          <a:p>
            <a:pPr marL="0" lvl="0" indent="0" algn="l" rtl="0">
              <a:spcBef>
                <a:spcPts val="0"/>
              </a:spcBef>
              <a:spcAft>
                <a:spcPts val="0"/>
              </a:spcAft>
              <a:buSzPts val="1100"/>
              <a:buFont typeface="Arial"/>
              <a:buNone/>
            </a:pPr>
            <a:r>
              <a:rPr lang="en-GB"/>
              <a:t>The Blueprint for modern digital government. Talks about joining up public services - Importantly it recognises the need for a holistic whole sector approach.</a:t>
            </a:r>
            <a:endParaRPr/>
          </a:p>
          <a:p>
            <a:pPr marL="0" lvl="0" indent="0" algn="l" rtl="0">
              <a:spcBef>
                <a:spcPts val="0"/>
              </a:spcBef>
              <a:spcAft>
                <a:spcPts val="0"/>
              </a:spcAft>
              <a:buSzPts val="1100"/>
              <a:buFont typeface="Arial"/>
              <a:buNone/>
            </a:pPr>
            <a:endParaRPr/>
          </a:p>
          <a:p>
            <a:pPr marL="0" lvl="0" indent="0" algn="l" rtl="0">
              <a:spcBef>
                <a:spcPts val="0"/>
              </a:spcBef>
              <a:spcAft>
                <a:spcPts val="0"/>
              </a:spcAft>
              <a:buSzPts val="1100"/>
              <a:buFont typeface="Arial"/>
              <a:buNone/>
            </a:pPr>
            <a:r>
              <a:rPr lang="en-GB"/>
              <a:t>and supporting </a:t>
            </a:r>
            <a:endParaRPr/>
          </a:p>
          <a:p>
            <a:pPr marL="0" lvl="0" indent="0" algn="l" rtl="0">
              <a:spcBef>
                <a:spcPts val="0"/>
              </a:spcBef>
              <a:spcAft>
                <a:spcPts val="0"/>
              </a:spcAft>
              <a:buSzPts val="1100"/>
              <a:buFont typeface="Arial"/>
              <a:buNone/>
            </a:pPr>
            <a:r>
              <a:rPr lang="en-GB"/>
              <a:t>Easier lives: delivering transparent, next-generation public services that do the hard work for the public, can be accessed and used by everyone who needs them, and are designed around the user.</a:t>
            </a:r>
            <a:endParaRPr/>
          </a:p>
          <a:p>
            <a:pPr marL="0" lvl="0" indent="0" algn="l" rtl="0">
              <a:spcBef>
                <a:spcPts val="0"/>
              </a:spcBef>
              <a:spcAft>
                <a:spcPts val="0"/>
              </a:spcAft>
              <a:buSzPts val="1100"/>
              <a:buFont typeface="Arial"/>
              <a:buNone/>
            </a:pPr>
            <a:r>
              <a:rPr lang="en-GB"/>
              <a:t>Faster growth: helping businesses start and scale by delivering services that work as well as they do for citizens.</a:t>
            </a:r>
            <a:endParaRPr/>
          </a:p>
          <a:p>
            <a:pPr marL="0" lvl="0" indent="0" algn="l" rtl="0">
              <a:spcBef>
                <a:spcPts val="0"/>
              </a:spcBef>
              <a:spcAft>
                <a:spcPts val="0"/>
              </a:spcAft>
              <a:buSzPts val="1100"/>
              <a:buFont typeface="Arial"/>
              <a:buNone/>
            </a:pPr>
            <a:r>
              <a:rPr lang="en-GB"/>
              <a:t>Smarter organisations: changing how delivery is done to embed the right ways of working, moving at the same pace that people’s lives do, and working as agile, user-centred, multidisciplinary teams by default. </a:t>
            </a:r>
            <a:endParaRPr>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2.xml"/><Relationship Id="rId4" Type="http://schemas.openxmlformats.org/officeDocument/2006/relationships/image" Target="../media/image3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image" Target="../media/image4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Master" Target="../slideMasters/slideMaster12.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38.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Master" Target="../slideMasters/slideMaster12.xml"/><Relationship Id="rId4" Type="http://schemas.openxmlformats.org/officeDocument/2006/relationships/image" Target="../media/image5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6.png"/><Relationship Id="rId1" Type="http://schemas.openxmlformats.org/officeDocument/2006/relationships/slideMaster" Target="../slideMasters/slideMaster12.xml"/><Relationship Id="rId4" Type="http://schemas.openxmlformats.org/officeDocument/2006/relationships/image" Target="../media/image5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12.xml"/><Relationship Id="rId4" Type="http://schemas.openxmlformats.org/officeDocument/2006/relationships/image" Target="../media/image35.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Master" Target="../slideMasters/slideMaster12.xml"/><Relationship Id="rId4" Type="http://schemas.openxmlformats.org/officeDocument/2006/relationships/image" Target="../media/image5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Master" Target="../slideMasters/slideMaster12.xml"/><Relationship Id="rId4" Type="http://schemas.openxmlformats.org/officeDocument/2006/relationships/image" Target="../media/image5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Master" Target="../slideMasters/slideMaster12.xml"/><Relationship Id="rId4" Type="http://schemas.openxmlformats.org/officeDocument/2006/relationships/image" Target="../media/image5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Master" Target="../slideMasters/slideMaster12.xml"/><Relationship Id="rId4" Type="http://schemas.openxmlformats.org/officeDocument/2006/relationships/image" Target="../media/image5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Master" Target="../slideMasters/slideMaster12.xml"/><Relationship Id="rId4" Type="http://schemas.openxmlformats.org/officeDocument/2006/relationships/image" Target="../media/image5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Master" Target="../slideMasters/slideMaster12.xml"/><Relationship Id="rId4" Type="http://schemas.openxmlformats.org/officeDocument/2006/relationships/image" Target="../media/image5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Master" Target="../slideMasters/slideMaster12.xml"/><Relationship Id="rId4" Type="http://schemas.openxmlformats.org/officeDocument/2006/relationships/image" Target="../media/image56.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Master" Target="../slideMasters/slideMaster12.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Master" Target="../slideMasters/slideMaster12.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Master" Target="../slideMasters/slideMaster12.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3.png"/><Relationship Id="rId2" Type="http://schemas.openxmlformats.org/officeDocument/2006/relationships/image" Target="../media/image59.png"/><Relationship Id="rId1" Type="http://schemas.openxmlformats.org/officeDocument/2006/relationships/slideMaster" Target="../slideMasters/slideMaster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3.png"/><Relationship Id="rId2" Type="http://schemas.openxmlformats.org/officeDocument/2006/relationships/image" Target="../media/image61.png"/><Relationship Id="rId1" Type="http://schemas.openxmlformats.org/officeDocument/2006/relationships/slideMaster" Target="../slideMasters/slideMaster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0.png"/></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Master" Target="../slideMasters/slideMaster12.xml"/><Relationship Id="rId6" Type="http://schemas.openxmlformats.org/officeDocument/2006/relationships/image" Target="../media/image64.png"/><Relationship Id="rId5" Type="http://schemas.openxmlformats.org/officeDocument/2006/relationships/image" Target="../media/image34.png"/><Relationship Id="rId10" Type="http://schemas.openxmlformats.org/officeDocument/2006/relationships/image" Target="../media/image33.png"/><Relationship Id="rId4" Type="http://schemas.openxmlformats.org/officeDocument/2006/relationships/image" Target="../media/image63.png"/><Relationship Id="rId9" Type="http://schemas.openxmlformats.org/officeDocument/2006/relationships/image" Target="../media/image60.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4.png"/><Relationship Id="rId7"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Master" Target="../slideMasters/slideMaster12.xml"/><Relationship Id="rId6" Type="http://schemas.openxmlformats.org/officeDocument/2006/relationships/image" Target="../media/image62.png"/><Relationship Id="rId5" Type="http://schemas.openxmlformats.org/officeDocument/2006/relationships/image" Target="../media/image33.png"/><Relationship Id="rId10" Type="http://schemas.openxmlformats.org/officeDocument/2006/relationships/image" Target="../media/image66.png"/><Relationship Id="rId4" Type="http://schemas.openxmlformats.org/officeDocument/2006/relationships/image" Target="../media/image35.png"/><Relationship Id="rId9" Type="http://schemas.openxmlformats.org/officeDocument/2006/relationships/image" Target="../media/image65.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7.png"/><Relationship Id="rId7" Type="http://schemas.openxmlformats.org/officeDocument/2006/relationships/image" Target="../media/image34.png"/><Relationship Id="rId2" Type="http://schemas.openxmlformats.org/officeDocument/2006/relationships/image" Target="../media/image62.png"/><Relationship Id="rId1" Type="http://schemas.openxmlformats.org/officeDocument/2006/relationships/slideMaster" Target="../slideMasters/slideMaster12.xml"/><Relationship Id="rId6" Type="http://schemas.openxmlformats.org/officeDocument/2006/relationships/image" Target="../media/image60.png"/><Relationship Id="rId11" Type="http://schemas.openxmlformats.org/officeDocument/2006/relationships/image" Target="../media/image33.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image" Target="../media/image6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55.png"/></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55.png"/></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55.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70.png"/><Relationship Id="rId11" Type="http://schemas.openxmlformats.org/officeDocument/2006/relationships/image" Target="../media/image69.pn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71.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png"/><Relationship Id="rId7" Type="http://schemas.openxmlformats.org/officeDocument/2006/relationships/image" Target="../media/image69.png"/><Relationship Id="rId12" Type="http://schemas.openxmlformats.org/officeDocument/2006/relationships/image" Target="../media/image76.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78.png"/><Relationship Id="rId11" Type="http://schemas.openxmlformats.org/officeDocument/2006/relationships/image" Target="../media/image71.png"/><Relationship Id="rId5" Type="http://schemas.openxmlformats.org/officeDocument/2006/relationships/image" Target="../media/image77.png"/><Relationship Id="rId10" Type="http://schemas.openxmlformats.org/officeDocument/2006/relationships/image" Target="../media/image65.png"/><Relationship Id="rId4" Type="http://schemas.openxmlformats.org/officeDocument/2006/relationships/image" Target="../media/image73.png"/><Relationship Id="rId9" Type="http://schemas.openxmlformats.org/officeDocument/2006/relationships/image" Target="../media/image75.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5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png"/><Relationship Id="rId7" Type="http://schemas.openxmlformats.org/officeDocument/2006/relationships/image" Target="../media/image69.png"/><Relationship Id="rId12" Type="http://schemas.openxmlformats.org/officeDocument/2006/relationships/image" Target="../media/image76.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78.png"/><Relationship Id="rId11" Type="http://schemas.openxmlformats.org/officeDocument/2006/relationships/image" Target="../media/image71.png"/><Relationship Id="rId5" Type="http://schemas.openxmlformats.org/officeDocument/2006/relationships/image" Target="../media/image79.png"/><Relationship Id="rId10" Type="http://schemas.openxmlformats.org/officeDocument/2006/relationships/image" Target="../media/image65.png"/><Relationship Id="rId4" Type="http://schemas.openxmlformats.org/officeDocument/2006/relationships/image" Target="../media/image73.png"/><Relationship Id="rId9" Type="http://schemas.openxmlformats.org/officeDocument/2006/relationships/image" Target="../media/image75.png"/></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5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2.xml"/><Relationship Id="rId4" Type="http://schemas.openxmlformats.org/officeDocument/2006/relationships/image" Target="../media/image52.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9"/>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tx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66558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927"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09891"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358074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6"/>
        <p:cNvGrpSpPr/>
        <p:nvPr/>
      </p:nvGrpSpPr>
      <p:grpSpPr>
        <a:xfrm>
          <a:off x="0" y="0"/>
          <a:ext cx="0" cy="0"/>
          <a:chOff x="0" y="0"/>
          <a:chExt cx="0" cy="0"/>
        </a:xfrm>
      </p:grpSpPr>
      <p:sp>
        <p:nvSpPr>
          <p:cNvPr id="147" name="Google Shape;147;p36"/>
          <p:cNvSpPr txBox="1">
            <a:spLocks noGrp="1"/>
          </p:cNvSpPr>
          <p:nvPr>
            <p:ph type="title"/>
          </p:nvPr>
        </p:nvSpPr>
        <p:spPr>
          <a:xfrm>
            <a:off x="311700" y="555600"/>
            <a:ext cx="2808000" cy="755700"/>
          </a:xfrm>
          <a:prstGeom prst="rect">
            <a:avLst/>
          </a:prstGeom>
        </p:spPr>
        <p:txBody>
          <a:bodyPr spcFirstLastPara="1" wrap="square" lIns="0" tIns="0" rIns="0" bIns="0"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8" name="Google Shape;148;p36"/>
          <p:cNvSpPr txBox="1">
            <a:spLocks noGrp="1"/>
          </p:cNvSpPr>
          <p:nvPr>
            <p:ph type="body" idx="1"/>
          </p:nvPr>
        </p:nvSpPr>
        <p:spPr>
          <a:xfrm>
            <a:off x="311700" y="1389600"/>
            <a:ext cx="2808000" cy="3179400"/>
          </a:xfrm>
          <a:prstGeom prst="rect">
            <a:avLst/>
          </a:prstGeom>
        </p:spPr>
        <p:txBody>
          <a:bodyPr spcFirstLastPara="1" wrap="square" lIns="0" tIns="0" rIns="0" bIns="0" anchor="t" anchorCtr="0">
            <a:noAutofit/>
          </a:bodyPr>
          <a:lstStyle>
            <a:lvl1pPr marL="457200" lvl="0" indent="-228600">
              <a:spcBef>
                <a:spcPts val="500"/>
              </a:spcBef>
              <a:spcAft>
                <a:spcPts val="0"/>
              </a:spcAft>
              <a:buSzPts val="1200"/>
              <a:buNone/>
              <a:defRPr sz="1200"/>
            </a:lvl1pPr>
            <a:lvl2pPr marL="914400" lvl="1" indent="-228600">
              <a:spcBef>
                <a:spcPts val="500"/>
              </a:spcBef>
              <a:spcAft>
                <a:spcPts val="0"/>
              </a:spcAft>
              <a:buSzPts val="1200"/>
              <a:buNone/>
              <a:defRPr sz="1200"/>
            </a:lvl2pPr>
            <a:lvl3pPr marL="1371600" lvl="2" indent="-304800">
              <a:spcBef>
                <a:spcPts val="500"/>
              </a:spcBef>
              <a:spcAft>
                <a:spcPts val="0"/>
              </a:spcAft>
              <a:buSzPts val="1200"/>
              <a:buChar char="•"/>
              <a:defRPr sz="1200"/>
            </a:lvl3pPr>
            <a:lvl4pPr marL="1828800" lvl="3" indent="-304800">
              <a:spcBef>
                <a:spcPts val="500"/>
              </a:spcBef>
              <a:spcAft>
                <a:spcPts val="0"/>
              </a:spcAft>
              <a:buSzPts val="1200"/>
              <a:buChar char="•"/>
              <a:defRPr sz="1200"/>
            </a:lvl4pPr>
            <a:lvl5pPr marL="2286000" lvl="4" indent="-304800">
              <a:spcBef>
                <a:spcPts val="500"/>
              </a:spcBef>
              <a:spcAft>
                <a:spcPts val="0"/>
              </a:spcAft>
              <a:buSzPts val="1200"/>
              <a:buChar char="•"/>
              <a:defRPr sz="1200"/>
            </a:lvl5pPr>
            <a:lvl6pPr marL="2743200" lvl="5" indent="-304800">
              <a:spcBef>
                <a:spcPts val="500"/>
              </a:spcBef>
              <a:spcAft>
                <a:spcPts val="0"/>
              </a:spcAft>
              <a:buSzPts val="1200"/>
              <a:buChar char="•"/>
              <a:defRPr sz="1200"/>
            </a:lvl6pPr>
            <a:lvl7pPr marL="3200400" lvl="6" indent="-304800">
              <a:spcBef>
                <a:spcPts val="500"/>
              </a:spcBef>
              <a:spcAft>
                <a:spcPts val="0"/>
              </a:spcAft>
              <a:buSzPts val="1200"/>
              <a:buChar char="•"/>
              <a:defRPr sz="1200"/>
            </a:lvl7pPr>
            <a:lvl8pPr marL="3657600" lvl="7" indent="-304800">
              <a:spcBef>
                <a:spcPts val="400"/>
              </a:spcBef>
              <a:spcAft>
                <a:spcPts val="0"/>
              </a:spcAft>
              <a:buSzPts val="1200"/>
              <a:buChar char="•"/>
              <a:defRPr sz="1200"/>
            </a:lvl8pPr>
            <a:lvl9pPr marL="4114800" lvl="8" indent="-304800">
              <a:spcBef>
                <a:spcPts val="400"/>
              </a:spcBef>
              <a:spcAft>
                <a:spcPts val="0"/>
              </a:spcAft>
              <a:buSzPts val="1200"/>
              <a:buChar char="•"/>
              <a:defRPr sz="1200"/>
            </a:lvl9pPr>
          </a:lstStyle>
          <a:p>
            <a:endParaRPr/>
          </a:p>
        </p:txBody>
      </p:sp>
      <p:sp>
        <p:nvSpPr>
          <p:cNvPr id="149" name="Google Shape;149;p36"/>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47444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
        <p:cNvGrpSpPr/>
        <p:nvPr/>
      </p:nvGrpSpPr>
      <p:grpSpPr>
        <a:xfrm>
          <a:off x="0" y="0"/>
          <a:ext cx="0" cy="0"/>
          <a:chOff x="0" y="0"/>
          <a:chExt cx="0" cy="0"/>
        </a:xfrm>
      </p:grpSpPr>
      <p:sp>
        <p:nvSpPr>
          <p:cNvPr id="203" name="Google Shape;203;p5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5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206" name="Google Shape;206;p51"/>
          <p:cNvPicPr preferRelativeResize="0"/>
          <p:nvPr/>
        </p:nvPicPr>
        <p:blipFill rotWithShape="1">
          <a:blip r:embed="rId2">
            <a:alphaModFix/>
          </a:blip>
          <a:srcRect/>
          <a:stretch/>
        </p:blipFill>
        <p:spPr>
          <a:xfrm>
            <a:off x="2404450" y="89800"/>
            <a:ext cx="6600299" cy="326100"/>
          </a:xfrm>
          <a:prstGeom prst="rect">
            <a:avLst/>
          </a:prstGeom>
          <a:noFill/>
          <a:ln>
            <a:noFill/>
          </a:ln>
        </p:spPr>
      </p:pic>
      <p:pic>
        <p:nvPicPr>
          <p:cNvPr id="207" name="Google Shape;207;p51"/>
          <p:cNvPicPr preferRelativeResize="0"/>
          <p:nvPr/>
        </p:nvPicPr>
        <p:blipFill rotWithShape="1">
          <a:blip r:embed="rId3">
            <a:alphaModFix/>
          </a:blip>
          <a:srcRect/>
          <a:stretch/>
        </p:blipFill>
        <p:spPr>
          <a:xfrm>
            <a:off x="2404450" y="614800"/>
            <a:ext cx="6600299" cy="4090500"/>
          </a:xfrm>
          <a:prstGeom prst="rect">
            <a:avLst/>
          </a:prstGeom>
          <a:noFill/>
          <a:ln>
            <a:noFill/>
          </a:ln>
        </p:spPr>
      </p:pic>
      <p:sp>
        <p:nvSpPr>
          <p:cNvPr id="208" name="Google Shape;208;p51"/>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4">
              <a:alphaModFix/>
            </a:blip>
            <a:stretch>
              <a:fillRect t="-36758" b="-36737"/>
            </a:stretch>
          </a:blipFill>
          <a:ln>
            <a:noFill/>
          </a:ln>
        </p:spPr>
      </p:sp>
      <p:pic>
        <p:nvPicPr>
          <p:cNvPr id="209" name="Google Shape;209;p51"/>
          <p:cNvPicPr preferRelativeResize="0"/>
          <p:nvPr/>
        </p:nvPicPr>
        <p:blipFill rotWithShape="1">
          <a:blip r:embed="rId2">
            <a:alphaModFix/>
          </a:blip>
          <a:srcRect/>
          <a:stretch/>
        </p:blipFill>
        <p:spPr>
          <a:xfrm>
            <a:off x="2404450" y="89800"/>
            <a:ext cx="6600299" cy="326100"/>
          </a:xfrm>
          <a:prstGeom prst="rect">
            <a:avLst/>
          </a:prstGeom>
          <a:noFill/>
          <a:ln>
            <a:noFill/>
          </a:ln>
        </p:spPr>
      </p:pic>
      <p:pic>
        <p:nvPicPr>
          <p:cNvPr id="210" name="Google Shape;210;p51"/>
          <p:cNvPicPr preferRelativeResize="0"/>
          <p:nvPr/>
        </p:nvPicPr>
        <p:blipFill rotWithShape="1">
          <a:blip r:embed="rId3">
            <a:alphaModFix/>
          </a:blip>
          <a:srcRect/>
          <a:stretch/>
        </p:blipFill>
        <p:spPr>
          <a:xfrm>
            <a:off x="2404450" y="614800"/>
            <a:ext cx="6600299" cy="4090500"/>
          </a:xfrm>
          <a:prstGeom prst="rect">
            <a:avLst/>
          </a:prstGeom>
          <a:noFill/>
          <a:ln>
            <a:noFill/>
          </a:ln>
        </p:spPr>
      </p:pic>
    </p:spTree>
    <p:extLst>
      <p:ext uri="{BB962C8B-B14F-4D97-AF65-F5344CB8AC3E}">
        <p14:creationId xmlns:p14="http://schemas.microsoft.com/office/powerpoint/2010/main" val="27800379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_01">
  <p:cSld name="Title_01">
    <p:spTree>
      <p:nvGrpSpPr>
        <p:cNvPr id="1" name="Shape 211"/>
        <p:cNvGrpSpPr/>
        <p:nvPr/>
      </p:nvGrpSpPr>
      <p:grpSpPr>
        <a:xfrm>
          <a:off x="0" y="0"/>
          <a:ext cx="0" cy="0"/>
          <a:chOff x="0" y="0"/>
          <a:chExt cx="0" cy="0"/>
        </a:xfrm>
      </p:grpSpPr>
      <p:pic>
        <p:nvPicPr>
          <p:cNvPr id="212" name="Google Shape;212;p52"/>
          <p:cNvPicPr preferRelativeResize="0"/>
          <p:nvPr/>
        </p:nvPicPr>
        <p:blipFill>
          <a:blip r:embed="rId2">
            <a:alphaModFix/>
          </a:blip>
          <a:stretch>
            <a:fillRect/>
          </a:stretch>
        </p:blipFill>
        <p:spPr>
          <a:xfrm>
            <a:off x="-118525" y="-33337"/>
            <a:ext cx="9262534" cy="5210175"/>
          </a:xfrm>
          <a:prstGeom prst="rect">
            <a:avLst/>
          </a:prstGeom>
          <a:noFill/>
          <a:ln>
            <a:noFill/>
          </a:ln>
        </p:spPr>
      </p:pic>
      <p:pic>
        <p:nvPicPr>
          <p:cNvPr id="213" name="Google Shape;213;p52"/>
          <p:cNvPicPr preferRelativeResize="0"/>
          <p:nvPr/>
        </p:nvPicPr>
        <p:blipFill rotWithShape="1">
          <a:blip r:embed="rId3">
            <a:alphaModFix/>
          </a:blip>
          <a:srcRect/>
          <a:stretch/>
        </p:blipFill>
        <p:spPr>
          <a:xfrm>
            <a:off x="547050" y="627475"/>
            <a:ext cx="1343323" cy="361600"/>
          </a:xfrm>
          <a:prstGeom prst="rect">
            <a:avLst/>
          </a:prstGeom>
          <a:noFill/>
          <a:ln>
            <a:noFill/>
          </a:ln>
        </p:spPr>
      </p:pic>
      <p:pic>
        <p:nvPicPr>
          <p:cNvPr id="214" name="Google Shape;214;p52"/>
          <p:cNvPicPr preferRelativeResize="0"/>
          <p:nvPr/>
        </p:nvPicPr>
        <p:blipFill rotWithShape="1">
          <a:blip r:embed="rId4">
            <a:alphaModFix/>
          </a:blip>
          <a:srcRect/>
          <a:stretch/>
        </p:blipFill>
        <p:spPr>
          <a:xfrm>
            <a:off x="398850" y="2290675"/>
            <a:ext cx="7148101" cy="361500"/>
          </a:xfrm>
          <a:prstGeom prst="rect">
            <a:avLst/>
          </a:prstGeom>
          <a:noFill/>
          <a:ln>
            <a:noFill/>
          </a:ln>
        </p:spPr>
      </p:pic>
      <p:sp>
        <p:nvSpPr>
          <p:cNvPr id="215" name="Google Shape;215;p52"/>
          <p:cNvSpPr txBox="1"/>
          <p:nvPr/>
        </p:nvSpPr>
        <p:spPr>
          <a:xfrm>
            <a:off x="461100" y="1420700"/>
            <a:ext cx="8221800" cy="57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000">
              <a:solidFill>
                <a:schemeClr val="lt1"/>
              </a:solidFill>
              <a:latin typeface="Century Gothic"/>
              <a:ea typeface="Century Gothic"/>
              <a:cs typeface="Century Gothic"/>
              <a:sym typeface="Century Gothic"/>
            </a:endParaRPr>
          </a:p>
        </p:txBody>
      </p:sp>
      <p:sp>
        <p:nvSpPr>
          <p:cNvPr id="216" name="Google Shape;216;p52"/>
          <p:cNvSpPr txBo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a:solidFill>
                <a:schemeClr val="lt1"/>
              </a:solidFill>
              <a:latin typeface="Century Gothic"/>
              <a:ea typeface="Century Gothic"/>
              <a:cs typeface="Century Gothic"/>
              <a:sym typeface="Century Gothic"/>
            </a:endParaRPr>
          </a:p>
        </p:txBody>
      </p:sp>
      <p:sp>
        <p:nvSpPr>
          <p:cNvPr id="217" name="Google Shape;217;p52"/>
          <p:cNvSpPr txBox="1"/>
          <p:nvPr/>
        </p:nvSpPr>
        <p:spPr>
          <a:xfrm>
            <a:off x="461100" y="2585750"/>
            <a:ext cx="5928900" cy="39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lt1"/>
              </a:solidFill>
              <a:latin typeface="Century Gothic"/>
              <a:ea typeface="Century Gothic"/>
              <a:cs typeface="Century Gothic"/>
              <a:sym typeface="Century Gothic"/>
            </a:endParaRPr>
          </a:p>
        </p:txBody>
      </p:sp>
      <p:pic>
        <p:nvPicPr>
          <p:cNvPr id="218" name="Google Shape;218;p52"/>
          <p:cNvPicPr preferRelativeResize="0"/>
          <p:nvPr/>
        </p:nvPicPr>
        <p:blipFill>
          <a:blip r:embed="rId5">
            <a:alphaModFix/>
          </a:blip>
          <a:stretch>
            <a:fillRect/>
          </a:stretch>
        </p:blipFill>
        <p:spPr>
          <a:xfrm>
            <a:off x="304975" y="375783"/>
            <a:ext cx="1827451" cy="864983"/>
          </a:xfrm>
          <a:prstGeom prst="rect">
            <a:avLst/>
          </a:prstGeom>
          <a:noFill/>
          <a:ln>
            <a:noFill/>
          </a:ln>
        </p:spPr>
      </p:pic>
      <p:sp>
        <p:nvSpPr>
          <p:cNvPr id="219" name="Google Shape;219;p52"/>
          <p:cNvSpPr txBox="1"/>
          <p:nvPr/>
        </p:nvSpPr>
        <p:spPr>
          <a:xfrm>
            <a:off x="611775" y="4581425"/>
            <a:ext cx="2265900" cy="15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1014">
                <a:solidFill>
                  <a:schemeClr val="lt1"/>
                </a:solidFill>
              </a:rPr>
              <a:t>N</a:t>
            </a:r>
            <a:r>
              <a:rPr lang="en-GB" sz="1014" b="0" i="0" u="none" strike="noStrike" cap="none">
                <a:solidFill>
                  <a:schemeClr val="lt1"/>
                </a:solidFill>
                <a:latin typeface="Arial"/>
                <a:ea typeface="Arial"/>
                <a:cs typeface="Arial"/>
                <a:sym typeface="Arial"/>
              </a:rPr>
              <a:t>esta.org.uk         @nesta_uk</a:t>
            </a:r>
            <a:endParaRPr sz="1200">
              <a:solidFill>
                <a:schemeClr val="lt1"/>
              </a:solidFill>
            </a:endParaRPr>
          </a:p>
        </p:txBody>
      </p:sp>
      <p:pic>
        <p:nvPicPr>
          <p:cNvPr id="220" name="Google Shape;220;p52"/>
          <p:cNvPicPr preferRelativeResize="0"/>
          <p:nvPr/>
        </p:nvPicPr>
        <p:blipFill>
          <a:blip r:embed="rId6">
            <a:alphaModFix/>
          </a:blip>
          <a:stretch>
            <a:fillRect/>
          </a:stretch>
        </p:blipFill>
        <p:spPr>
          <a:xfrm>
            <a:off x="1484575" y="4605225"/>
            <a:ext cx="156300" cy="156300"/>
          </a:xfrm>
          <a:prstGeom prst="rect">
            <a:avLst/>
          </a:prstGeom>
          <a:noFill/>
          <a:ln>
            <a:noFill/>
          </a:ln>
        </p:spPr>
      </p:pic>
      <p:sp>
        <p:nvSpPr>
          <p:cNvPr id="221" name="Google Shape;221;p52"/>
          <p:cNvSpPr txBox="1"/>
          <p:nvPr/>
        </p:nvSpPr>
        <p:spPr>
          <a:xfrm>
            <a:off x="4912775" y="62747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22" name="Google Shape;222;p52"/>
          <p:cNvSpPr txBox="1">
            <a:spLocks noGrp="1"/>
          </p:cNvSpPr>
          <p:nvPr>
            <p:ph type="title"/>
          </p:nvPr>
        </p:nvSpPr>
        <p:spPr>
          <a:xfrm>
            <a:off x="1825500" y="2516450"/>
            <a:ext cx="3240900" cy="4683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000"/>
              <a:buFont typeface="Century Gothic"/>
              <a:buNone/>
              <a:defRPr sz="3000">
                <a:solidFill>
                  <a:schemeClr val="lt1"/>
                </a:solidFill>
                <a:latin typeface="Century Gothic"/>
                <a:ea typeface="Century Gothic"/>
                <a:cs typeface="Century Gothic"/>
                <a:sym typeface="Century Gothic"/>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223" name="Google Shape;223;p52"/>
          <p:cNvSpPr txBox="1">
            <a:spLocks noGrp="1"/>
          </p:cNvSpPr>
          <p:nvPr>
            <p:ph type="subTitle" idx="1"/>
          </p:nvPr>
        </p:nvSpPr>
        <p:spPr>
          <a:xfrm>
            <a:off x="4377650" y="4046800"/>
            <a:ext cx="6619800" cy="2814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Clr>
                <a:schemeClr val="lt1"/>
              </a:buClr>
              <a:buSzPts val="1600"/>
              <a:buFont typeface="Century Gothic"/>
              <a:buNone/>
              <a:defRPr sz="1600">
                <a:solidFill>
                  <a:schemeClr val="lt1"/>
                </a:solidFill>
                <a:latin typeface="Century Gothic"/>
                <a:ea typeface="Century Gothic"/>
                <a:cs typeface="Century Gothic"/>
                <a:sym typeface="Century Gothic"/>
              </a:defRPr>
            </a:lvl2pPr>
            <a:lvl3pPr lvl="2">
              <a:spcBef>
                <a:spcPts val="480"/>
              </a:spcBef>
              <a:spcAft>
                <a:spcPts val="0"/>
              </a:spcAft>
              <a:buClr>
                <a:schemeClr val="lt1"/>
              </a:buClr>
              <a:buSzPts val="1600"/>
              <a:buFont typeface="Century Gothic"/>
              <a:buNone/>
              <a:defRPr sz="1600">
                <a:solidFill>
                  <a:schemeClr val="lt1"/>
                </a:solidFill>
                <a:latin typeface="Century Gothic"/>
                <a:ea typeface="Century Gothic"/>
                <a:cs typeface="Century Gothic"/>
                <a:sym typeface="Century Gothic"/>
              </a:defRPr>
            </a:lvl3pPr>
            <a:lvl4pPr lvl="3">
              <a:spcBef>
                <a:spcPts val="400"/>
              </a:spcBef>
              <a:spcAft>
                <a:spcPts val="0"/>
              </a:spcAft>
              <a:buClr>
                <a:schemeClr val="lt1"/>
              </a:buClr>
              <a:buSzPts val="1600"/>
              <a:buFont typeface="Century Gothic"/>
              <a:buNone/>
              <a:defRPr sz="1600">
                <a:solidFill>
                  <a:schemeClr val="lt1"/>
                </a:solidFill>
                <a:latin typeface="Century Gothic"/>
                <a:ea typeface="Century Gothic"/>
                <a:cs typeface="Century Gothic"/>
                <a:sym typeface="Century Gothic"/>
              </a:defRPr>
            </a:lvl4pPr>
            <a:lvl5pPr lvl="4">
              <a:spcBef>
                <a:spcPts val="400"/>
              </a:spcBef>
              <a:spcAft>
                <a:spcPts val="0"/>
              </a:spcAft>
              <a:buClr>
                <a:schemeClr val="lt1"/>
              </a:buClr>
              <a:buSzPts val="1600"/>
              <a:buFont typeface="Century Gothic"/>
              <a:buNone/>
              <a:defRPr sz="1600">
                <a:solidFill>
                  <a:schemeClr val="lt1"/>
                </a:solidFill>
                <a:latin typeface="Century Gothic"/>
                <a:ea typeface="Century Gothic"/>
                <a:cs typeface="Century Gothic"/>
                <a:sym typeface="Century Gothic"/>
              </a:defRPr>
            </a:lvl5pPr>
            <a:lvl6pPr lvl="5">
              <a:spcBef>
                <a:spcPts val="400"/>
              </a:spcBef>
              <a:spcAft>
                <a:spcPts val="0"/>
              </a:spcAft>
              <a:buClr>
                <a:schemeClr val="lt1"/>
              </a:buClr>
              <a:buSzPts val="1600"/>
              <a:buFont typeface="Century Gothic"/>
              <a:buNone/>
              <a:defRPr sz="1600">
                <a:solidFill>
                  <a:schemeClr val="lt1"/>
                </a:solidFill>
                <a:latin typeface="Century Gothic"/>
                <a:ea typeface="Century Gothic"/>
                <a:cs typeface="Century Gothic"/>
                <a:sym typeface="Century Gothic"/>
              </a:defRPr>
            </a:lvl6pPr>
            <a:lvl7pPr lvl="6">
              <a:spcBef>
                <a:spcPts val="400"/>
              </a:spcBef>
              <a:spcAft>
                <a:spcPts val="0"/>
              </a:spcAft>
              <a:buClr>
                <a:schemeClr val="lt1"/>
              </a:buClr>
              <a:buSzPts val="1600"/>
              <a:buFont typeface="Century Gothic"/>
              <a:buNone/>
              <a:defRPr sz="1600">
                <a:solidFill>
                  <a:schemeClr val="lt1"/>
                </a:solidFill>
                <a:latin typeface="Century Gothic"/>
                <a:ea typeface="Century Gothic"/>
                <a:cs typeface="Century Gothic"/>
                <a:sym typeface="Century Gothic"/>
              </a:defRPr>
            </a:lvl7pPr>
            <a:lvl8pPr lvl="7">
              <a:spcBef>
                <a:spcPts val="400"/>
              </a:spcBef>
              <a:spcAft>
                <a:spcPts val="0"/>
              </a:spcAft>
              <a:buClr>
                <a:schemeClr val="lt1"/>
              </a:buClr>
              <a:buSzPts val="1600"/>
              <a:buFont typeface="Century Gothic"/>
              <a:buNone/>
              <a:defRPr sz="1600">
                <a:solidFill>
                  <a:schemeClr val="lt1"/>
                </a:solidFill>
                <a:latin typeface="Century Gothic"/>
                <a:ea typeface="Century Gothic"/>
                <a:cs typeface="Century Gothic"/>
                <a:sym typeface="Century Gothic"/>
              </a:defRPr>
            </a:lvl8pPr>
            <a:lvl9pPr lvl="8">
              <a:spcBef>
                <a:spcPts val="400"/>
              </a:spcBef>
              <a:spcAft>
                <a:spcPts val="0"/>
              </a:spcAft>
              <a:buClr>
                <a:schemeClr val="lt1"/>
              </a:buClr>
              <a:buSzPts val="1600"/>
              <a:buFont typeface="Century Gothic"/>
              <a:buNone/>
              <a:defRPr sz="1600">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699054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A Fairer Start title">
  <p:cSld name="A Fairer Start title">
    <p:spTree>
      <p:nvGrpSpPr>
        <p:cNvPr id="1" name="Shape 224"/>
        <p:cNvGrpSpPr/>
        <p:nvPr/>
      </p:nvGrpSpPr>
      <p:grpSpPr>
        <a:xfrm>
          <a:off x="0" y="0"/>
          <a:ext cx="0" cy="0"/>
          <a:chOff x="0" y="0"/>
          <a:chExt cx="0" cy="0"/>
        </a:xfrm>
      </p:grpSpPr>
      <p:pic>
        <p:nvPicPr>
          <p:cNvPr id="225" name="Google Shape;225;p53"/>
          <p:cNvPicPr preferRelativeResize="0"/>
          <p:nvPr/>
        </p:nvPicPr>
        <p:blipFill rotWithShape="1">
          <a:blip r:embed="rId2">
            <a:alphaModFix/>
          </a:blip>
          <a:srcRect l="1765" r="1765"/>
          <a:stretch/>
        </p:blipFill>
        <p:spPr>
          <a:xfrm>
            <a:off x="0" y="-188300"/>
            <a:ext cx="9144005" cy="5331798"/>
          </a:xfrm>
          <a:prstGeom prst="rect">
            <a:avLst/>
          </a:prstGeom>
          <a:noFill/>
          <a:ln>
            <a:noFill/>
          </a:ln>
        </p:spPr>
      </p:pic>
      <p:pic>
        <p:nvPicPr>
          <p:cNvPr id="226" name="Google Shape;226;p53"/>
          <p:cNvPicPr preferRelativeResize="0"/>
          <p:nvPr/>
        </p:nvPicPr>
        <p:blipFill rotWithShape="1">
          <a:blip r:embed="rId3">
            <a:alphaModFix/>
          </a:blip>
          <a:srcRect/>
          <a:stretch/>
        </p:blipFill>
        <p:spPr>
          <a:xfrm>
            <a:off x="169625" y="4602250"/>
            <a:ext cx="1016525" cy="481150"/>
          </a:xfrm>
          <a:prstGeom prst="rect">
            <a:avLst/>
          </a:prstGeom>
          <a:noFill/>
          <a:ln>
            <a:noFill/>
          </a:ln>
        </p:spPr>
      </p:pic>
      <p:sp>
        <p:nvSpPr>
          <p:cNvPr id="227" name="Google Shape;227;p53"/>
          <p:cNvSpPr txBox="1">
            <a:spLocks noGrp="1"/>
          </p:cNvSpPr>
          <p:nvPr>
            <p:ph type="title"/>
          </p:nvPr>
        </p:nvSpPr>
        <p:spPr>
          <a:xfrm>
            <a:off x="169625" y="2950125"/>
            <a:ext cx="4905000" cy="645300"/>
          </a:xfrm>
          <a:prstGeom prst="rect">
            <a:avLst/>
          </a:prstGeom>
        </p:spPr>
        <p:txBody>
          <a:bodyPr spcFirstLastPara="1" wrap="square" lIns="91425" tIns="45700" rIns="91425" bIns="45700" anchor="t" anchorCtr="0">
            <a:normAutofit/>
          </a:bodyPr>
          <a:lstStyle>
            <a:lvl1pPr lvl="0">
              <a:spcBef>
                <a:spcPts val="0"/>
              </a:spcBef>
              <a:spcAft>
                <a:spcPts val="0"/>
              </a:spcAft>
              <a:buSzPts val="4400"/>
              <a:buFont typeface="Century Gothic"/>
              <a:buNone/>
              <a:defRPr>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385706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A Healthy Life title">
  <p:cSld name="A Healthy Life title">
    <p:spTree>
      <p:nvGrpSpPr>
        <p:cNvPr id="1" name="Shape 228"/>
        <p:cNvGrpSpPr/>
        <p:nvPr/>
      </p:nvGrpSpPr>
      <p:grpSpPr>
        <a:xfrm>
          <a:off x="0" y="0"/>
          <a:ext cx="0" cy="0"/>
          <a:chOff x="0" y="0"/>
          <a:chExt cx="0" cy="0"/>
        </a:xfrm>
      </p:grpSpPr>
      <p:pic>
        <p:nvPicPr>
          <p:cNvPr id="229" name="Google Shape;229;p54"/>
          <p:cNvPicPr preferRelativeResize="0"/>
          <p:nvPr/>
        </p:nvPicPr>
        <p:blipFill rotWithShape="1">
          <a:blip r:embed="rId2">
            <a:alphaModFix/>
          </a:blip>
          <a:srcRect l="189" r="189"/>
          <a:stretch/>
        </p:blipFill>
        <p:spPr>
          <a:xfrm>
            <a:off x="0" y="-19712"/>
            <a:ext cx="9144005" cy="5163224"/>
          </a:xfrm>
          <a:prstGeom prst="rect">
            <a:avLst/>
          </a:prstGeom>
          <a:noFill/>
          <a:ln>
            <a:noFill/>
          </a:ln>
        </p:spPr>
      </p:pic>
      <p:pic>
        <p:nvPicPr>
          <p:cNvPr id="230" name="Google Shape;230;p54"/>
          <p:cNvPicPr preferRelativeResize="0"/>
          <p:nvPr/>
        </p:nvPicPr>
        <p:blipFill rotWithShape="1">
          <a:blip r:embed="rId3">
            <a:alphaModFix/>
          </a:blip>
          <a:srcRect/>
          <a:stretch/>
        </p:blipFill>
        <p:spPr>
          <a:xfrm>
            <a:off x="169625" y="4602250"/>
            <a:ext cx="1016525" cy="481150"/>
          </a:xfrm>
          <a:prstGeom prst="rect">
            <a:avLst/>
          </a:prstGeom>
          <a:noFill/>
          <a:ln>
            <a:noFill/>
          </a:ln>
        </p:spPr>
      </p:pic>
      <p:sp>
        <p:nvSpPr>
          <p:cNvPr id="231" name="Google Shape;231;p54"/>
          <p:cNvSpPr txBox="1">
            <a:spLocks noGrp="1"/>
          </p:cNvSpPr>
          <p:nvPr>
            <p:ph type="title"/>
          </p:nvPr>
        </p:nvSpPr>
        <p:spPr>
          <a:xfrm>
            <a:off x="4993675" y="2983300"/>
            <a:ext cx="3963900" cy="672900"/>
          </a:xfrm>
          <a:prstGeom prst="rect">
            <a:avLst/>
          </a:prstGeom>
        </p:spPr>
        <p:txBody>
          <a:bodyPr spcFirstLastPara="1" wrap="square" lIns="91425" tIns="45700" rIns="91425" bIns="45700" anchor="t" anchorCtr="0">
            <a:normAutofit/>
          </a:bodyPr>
          <a:lstStyle>
            <a:lvl1pPr lvl="0">
              <a:spcBef>
                <a:spcPts val="0"/>
              </a:spcBef>
              <a:spcAft>
                <a:spcPts val="0"/>
              </a:spcAft>
              <a:buSzPts val="4400"/>
              <a:buFont typeface="Century Gothic"/>
              <a:buNone/>
              <a:defRPr>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668798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A Sustainable Future title">
  <p:cSld name="A Sustainable Future title">
    <p:spTree>
      <p:nvGrpSpPr>
        <p:cNvPr id="1" name="Shape 232"/>
        <p:cNvGrpSpPr/>
        <p:nvPr/>
      </p:nvGrpSpPr>
      <p:grpSpPr>
        <a:xfrm>
          <a:off x="0" y="0"/>
          <a:ext cx="0" cy="0"/>
          <a:chOff x="0" y="0"/>
          <a:chExt cx="0" cy="0"/>
        </a:xfrm>
      </p:grpSpPr>
      <p:sp>
        <p:nvSpPr>
          <p:cNvPr id="233" name="Google Shape;233;p55"/>
          <p:cNvSpPr txBox="1"/>
          <p:nvPr/>
        </p:nvSpPr>
        <p:spPr>
          <a:xfrm>
            <a:off x="274600" y="2432275"/>
            <a:ext cx="6554400" cy="1658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1200"/>
              </a:spcAft>
              <a:buSzPts val="4800"/>
              <a:buNone/>
            </a:pPr>
            <a:r>
              <a:rPr lang="en-GB" b="1"/>
              <a:t>A Sustainable Future</a:t>
            </a:r>
            <a:endParaRPr sz="2000">
              <a:solidFill>
                <a:srgbClr val="F3F3F3"/>
              </a:solidFill>
            </a:endParaRPr>
          </a:p>
        </p:txBody>
      </p:sp>
      <p:pic>
        <p:nvPicPr>
          <p:cNvPr id="234" name="Google Shape;234;p55"/>
          <p:cNvPicPr preferRelativeResize="0"/>
          <p:nvPr/>
        </p:nvPicPr>
        <p:blipFill rotWithShape="1">
          <a:blip r:embed="rId2">
            <a:alphaModFix/>
          </a:blip>
          <a:srcRect l="189" r="189"/>
          <a:stretch/>
        </p:blipFill>
        <p:spPr>
          <a:xfrm>
            <a:off x="0" y="-19725"/>
            <a:ext cx="9144005" cy="5163226"/>
          </a:xfrm>
          <a:prstGeom prst="rect">
            <a:avLst/>
          </a:prstGeom>
          <a:noFill/>
          <a:ln>
            <a:noFill/>
          </a:ln>
        </p:spPr>
      </p:pic>
      <p:pic>
        <p:nvPicPr>
          <p:cNvPr id="235" name="Google Shape;235;p55"/>
          <p:cNvPicPr preferRelativeResize="0"/>
          <p:nvPr/>
        </p:nvPicPr>
        <p:blipFill rotWithShape="1">
          <a:blip r:embed="rId3">
            <a:alphaModFix/>
          </a:blip>
          <a:srcRect/>
          <a:stretch/>
        </p:blipFill>
        <p:spPr>
          <a:xfrm>
            <a:off x="169625" y="4602250"/>
            <a:ext cx="1016525" cy="481150"/>
          </a:xfrm>
          <a:prstGeom prst="rect">
            <a:avLst/>
          </a:prstGeom>
          <a:noFill/>
          <a:ln>
            <a:noFill/>
          </a:ln>
        </p:spPr>
      </p:pic>
      <p:sp>
        <p:nvSpPr>
          <p:cNvPr id="236" name="Google Shape;236;p55"/>
          <p:cNvSpPr txBox="1">
            <a:spLocks noGrp="1"/>
          </p:cNvSpPr>
          <p:nvPr>
            <p:ph type="title"/>
          </p:nvPr>
        </p:nvSpPr>
        <p:spPr>
          <a:xfrm>
            <a:off x="136625" y="3130550"/>
            <a:ext cx="4151700" cy="686400"/>
          </a:xfrm>
          <a:prstGeom prst="rect">
            <a:avLst/>
          </a:prstGeom>
        </p:spPr>
        <p:txBody>
          <a:bodyPr spcFirstLastPara="1" wrap="square" lIns="91425" tIns="45700" rIns="91425" bIns="45700" anchor="t" anchorCtr="0">
            <a:normAutofit/>
          </a:bodyPr>
          <a:lstStyle>
            <a:lvl1pPr lvl="0">
              <a:spcBef>
                <a:spcPts val="0"/>
              </a:spcBef>
              <a:spcAft>
                <a:spcPts val="0"/>
              </a:spcAft>
              <a:buSzPts val="4400"/>
              <a:buFont typeface="Century Gothic"/>
              <a:buNone/>
              <a:defRPr>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711669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_02">
  <p:cSld name="Title_02">
    <p:spTree>
      <p:nvGrpSpPr>
        <p:cNvPr id="1" name="Shape 237"/>
        <p:cNvGrpSpPr/>
        <p:nvPr/>
      </p:nvGrpSpPr>
      <p:grpSpPr>
        <a:xfrm>
          <a:off x="0" y="0"/>
          <a:ext cx="0" cy="0"/>
          <a:chOff x="0" y="0"/>
          <a:chExt cx="0" cy="0"/>
        </a:xfrm>
      </p:grpSpPr>
      <p:pic>
        <p:nvPicPr>
          <p:cNvPr id="238" name="Google Shape;238;p5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9" name="Google Shape;239;p56"/>
          <p:cNvSpPr/>
          <p:nvPr/>
        </p:nvSpPr>
        <p:spPr>
          <a:xfrm>
            <a:off x="0" y="0"/>
            <a:ext cx="9144000" cy="5143500"/>
          </a:xfrm>
          <a:custGeom>
            <a:avLst/>
            <a:gdLst/>
            <a:ahLst/>
            <a:cxnLst/>
            <a:rect l="l" t="t" r="r" b="b"/>
            <a:pathLst>
              <a:path w="12192000" h="6858000" extrusionOk="0">
                <a:moveTo>
                  <a:pt x="0" y="0"/>
                </a:moveTo>
                <a:lnTo>
                  <a:pt x="0" y="6858000"/>
                </a:lnTo>
                <a:lnTo>
                  <a:pt x="12192000" y="6858000"/>
                </a:lnTo>
                <a:lnTo>
                  <a:pt x="12192000" y="0"/>
                </a:lnTo>
                <a:close/>
              </a:path>
            </a:pathLst>
          </a:custGeom>
          <a:solidFill>
            <a:srgbClr val="D2C9C0"/>
          </a:solidFill>
          <a:ln>
            <a:noFill/>
          </a:ln>
        </p:spPr>
      </p:sp>
      <p:pic>
        <p:nvPicPr>
          <p:cNvPr id="240" name="Google Shape;240;p56"/>
          <p:cNvPicPr preferRelativeResize="0"/>
          <p:nvPr/>
        </p:nvPicPr>
        <p:blipFill rotWithShape="1">
          <a:blip r:embed="rId3">
            <a:alphaModFix/>
          </a:blip>
          <a:srcRect/>
          <a:stretch/>
        </p:blipFill>
        <p:spPr>
          <a:xfrm>
            <a:off x="398850" y="2290675"/>
            <a:ext cx="7148101" cy="361500"/>
          </a:xfrm>
          <a:prstGeom prst="rect">
            <a:avLst/>
          </a:prstGeom>
          <a:noFill/>
          <a:ln>
            <a:noFill/>
          </a:ln>
        </p:spPr>
      </p:pic>
      <p:pic>
        <p:nvPicPr>
          <p:cNvPr id="241" name="Google Shape;241;p56"/>
          <p:cNvPicPr preferRelativeResize="0"/>
          <p:nvPr/>
        </p:nvPicPr>
        <p:blipFill rotWithShape="1">
          <a:blip r:embed="rId4">
            <a:alphaModFix/>
          </a:blip>
          <a:srcRect/>
          <a:stretch/>
        </p:blipFill>
        <p:spPr>
          <a:xfrm>
            <a:off x="547050" y="627475"/>
            <a:ext cx="1343323" cy="361600"/>
          </a:xfrm>
          <a:prstGeom prst="rect">
            <a:avLst/>
          </a:prstGeom>
          <a:noFill/>
          <a:ln>
            <a:noFill/>
          </a:ln>
        </p:spPr>
      </p:pic>
      <p:sp>
        <p:nvSpPr>
          <p:cNvPr id="242" name="Google Shape;242;p56"/>
          <p:cNvSpPr/>
          <p:nvPr/>
        </p:nvSpPr>
        <p:spPr>
          <a:xfrm>
            <a:off x="1274219" y="0"/>
            <a:ext cx="706590" cy="2388466"/>
          </a:xfrm>
          <a:custGeom>
            <a:avLst/>
            <a:gdLst/>
            <a:ahLst/>
            <a:cxnLst/>
            <a:rect l="l" t="t" r="r" b="b"/>
            <a:pathLst>
              <a:path w="585168" h="1978026" extrusionOk="0">
                <a:moveTo>
                  <a:pt x="0" y="0"/>
                </a:moveTo>
                <a:lnTo>
                  <a:pt x="585168" y="0"/>
                </a:lnTo>
                <a:lnTo>
                  <a:pt x="585168" y="1978026"/>
                </a:lnTo>
                <a:lnTo>
                  <a:pt x="0" y="1978026"/>
                </a:lnTo>
                <a:close/>
              </a:path>
            </a:pathLst>
          </a:custGeom>
          <a:solidFill>
            <a:srgbClr val="97D9E3"/>
          </a:solidFill>
          <a:ln>
            <a:noFill/>
          </a:ln>
        </p:spPr>
      </p:sp>
      <p:pic>
        <p:nvPicPr>
          <p:cNvPr id="243" name="Google Shape;243;p56"/>
          <p:cNvPicPr preferRelativeResize="0"/>
          <p:nvPr/>
        </p:nvPicPr>
        <p:blipFill rotWithShape="1">
          <a:blip r:embed="rId5">
            <a:alphaModFix/>
          </a:blip>
          <a:srcRect/>
          <a:stretch/>
        </p:blipFill>
        <p:spPr>
          <a:xfrm>
            <a:off x="398850" y="4569100"/>
            <a:ext cx="2265900" cy="186900"/>
          </a:xfrm>
          <a:prstGeom prst="rect">
            <a:avLst/>
          </a:prstGeom>
          <a:noFill/>
          <a:ln>
            <a:noFill/>
          </a:ln>
        </p:spPr>
      </p:pic>
      <p:pic>
        <p:nvPicPr>
          <p:cNvPr id="244" name="Google Shape;244;p56"/>
          <p:cNvPicPr preferRelativeResize="0"/>
          <p:nvPr/>
        </p:nvPicPr>
        <p:blipFill rotWithShape="1">
          <a:blip r:embed="rId6">
            <a:alphaModFix/>
          </a:blip>
          <a:srcRect/>
          <a:stretch/>
        </p:blipFill>
        <p:spPr>
          <a:xfrm>
            <a:off x="461100" y="2585750"/>
            <a:ext cx="5928901" cy="399000"/>
          </a:xfrm>
          <a:prstGeom prst="rect">
            <a:avLst/>
          </a:prstGeom>
          <a:noFill/>
          <a:ln>
            <a:noFill/>
          </a:ln>
        </p:spPr>
      </p:pic>
      <p:pic>
        <p:nvPicPr>
          <p:cNvPr id="245" name="Google Shape;245;p56"/>
          <p:cNvPicPr preferRelativeResize="0"/>
          <p:nvPr/>
        </p:nvPicPr>
        <p:blipFill rotWithShape="1">
          <a:blip r:embed="rId7">
            <a:alphaModFix/>
          </a:blip>
          <a:srcRect/>
          <a:stretch/>
        </p:blipFill>
        <p:spPr>
          <a:xfrm>
            <a:off x="6627682" y="583032"/>
            <a:ext cx="625353" cy="686536"/>
          </a:xfrm>
          <a:prstGeom prst="rect">
            <a:avLst/>
          </a:prstGeom>
          <a:noFill/>
          <a:ln>
            <a:noFill/>
          </a:ln>
        </p:spPr>
      </p:pic>
      <p:sp>
        <p:nvSpPr>
          <p:cNvPr id="246" name="Google Shape;246;p56"/>
          <p:cNvSpPr/>
          <p:nvPr/>
        </p:nvSpPr>
        <p:spPr>
          <a:xfrm rot="5400000">
            <a:off x="4219172" y="1036897"/>
            <a:ext cx="706590" cy="1183401"/>
          </a:xfrm>
          <a:custGeom>
            <a:avLst/>
            <a:gdLst/>
            <a:ahLst/>
            <a:cxnLst/>
            <a:rect l="l" t="t" r="r" b="b"/>
            <a:pathLst>
              <a:path w="585168" h="980042" extrusionOk="0">
                <a:moveTo>
                  <a:pt x="0" y="0"/>
                </a:moveTo>
                <a:lnTo>
                  <a:pt x="585168" y="0"/>
                </a:lnTo>
                <a:lnTo>
                  <a:pt x="585168" y="980042"/>
                </a:lnTo>
                <a:lnTo>
                  <a:pt x="0" y="980042"/>
                </a:lnTo>
                <a:close/>
              </a:path>
            </a:pathLst>
          </a:custGeom>
          <a:solidFill>
            <a:srgbClr val="F6A4B7"/>
          </a:solidFill>
          <a:ln>
            <a:noFill/>
          </a:ln>
        </p:spPr>
      </p:sp>
      <p:pic>
        <p:nvPicPr>
          <p:cNvPr id="247" name="Google Shape;247;p56"/>
          <p:cNvPicPr preferRelativeResize="0"/>
          <p:nvPr/>
        </p:nvPicPr>
        <p:blipFill rotWithShape="1">
          <a:blip r:embed="rId8">
            <a:alphaModFix/>
          </a:blip>
          <a:srcRect/>
          <a:stretch/>
        </p:blipFill>
        <p:spPr>
          <a:xfrm>
            <a:off x="3979833" y="1275302"/>
            <a:ext cx="146733" cy="707148"/>
          </a:xfrm>
          <a:prstGeom prst="rect">
            <a:avLst/>
          </a:prstGeom>
          <a:noFill/>
          <a:ln>
            <a:noFill/>
          </a:ln>
        </p:spPr>
      </p:pic>
      <p:pic>
        <p:nvPicPr>
          <p:cNvPr id="248" name="Google Shape;248;p56"/>
          <p:cNvPicPr preferRelativeResize="0"/>
          <p:nvPr/>
        </p:nvPicPr>
        <p:blipFill rotWithShape="1">
          <a:blip r:embed="rId9">
            <a:alphaModFix/>
          </a:blip>
          <a:srcRect/>
          <a:stretch/>
        </p:blipFill>
        <p:spPr>
          <a:xfrm>
            <a:off x="5017434" y="1275302"/>
            <a:ext cx="146733" cy="707148"/>
          </a:xfrm>
          <a:prstGeom prst="rect">
            <a:avLst/>
          </a:prstGeom>
          <a:noFill/>
          <a:ln>
            <a:noFill/>
          </a:ln>
        </p:spPr>
      </p:pic>
      <p:sp>
        <p:nvSpPr>
          <p:cNvPr id="249" name="Google Shape;249;p56"/>
          <p:cNvSpPr/>
          <p:nvPr/>
        </p:nvSpPr>
        <p:spPr>
          <a:xfrm>
            <a:off x="5164167" y="1277566"/>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DB633"/>
          </a:solidFill>
          <a:ln>
            <a:noFill/>
          </a:ln>
        </p:spPr>
      </p:sp>
      <p:sp>
        <p:nvSpPr>
          <p:cNvPr id="250" name="Google Shape;250;p56"/>
          <p:cNvSpPr/>
          <p:nvPr/>
        </p:nvSpPr>
        <p:spPr>
          <a:xfrm rot="-5400000">
            <a:off x="3272113" y="1269779"/>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DB633"/>
          </a:solidFill>
          <a:ln>
            <a:noFill/>
          </a:ln>
        </p:spPr>
      </p:sp>
      <p:sp>
        <p:nvSpPr>
          <p:cNvPr id="251" name="Google Shape;251;p56"/>
          <p:cNvSpPr/>
          <p:nvPr/>
        </p:nvSpPr>
        <p:spPr>
          <a:xfrm rot="5400000">
            <a:off x="3266029" y="3431275"/>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DB633"/>
          </a:solidFill>
          <a:ln>
            <a:noFill/>
          </a:ln>
        </p:spPr>
      </p:sp>
      <p:sp>
        <p:nvSpPr>
          <p:cNvPr id="252" name="Google Shape;252;p56"/>
          <p:cNvSpPr/>
          <p:nvPr/>
        </p:nvSpPr>
        <p:spPr>
          <a:xfrm>
            <a:off x="3272685" y="1983583"/>
            <a:ext cx="706590" cy="1445980"/>
          </a:xfrm>
          <a:custGeom>
            <a:avLst/>
            <a:gdLst/>
            <a:ahLst/>
            <a:cxnLst/>
            <a:rect l="l" t="t" r="r" b="b"/>
            <a:pathLst>
              <a:path w="585168" h="1197499" extrusionOk="0">
                <a:moveTo>
                  <a:pt x="0" y="0"/>
                </a:moveTo>
                <a:lnTo>
                  <a:pt x="585168" y="0"/>
                </a:lnTo>
                <a:lnTo>
                  <a:pt x="585168" y="1197499"/>
                </a:lnTo>
                <a:lnTo>
                  <a:pt x="0" y="1197499"/>
                </a:lnTo>
                <a:close/>
              </a:path>
            </a:pathLst>
          </a:custGeom>
          <a:solidFill>
            <a:srgbClr val="FDB633"/>
          </a:solidFill>
          <a:ln>
            <a:noFill/>
          </a:ln>
        </p:spPr>
      </p:sp>
      <p:sp>
        <p:nvSpPr>
          <p:cNvPr id="253" name="Google Shape;253;p56"/>
          <p:cNvSpPr/>
          <p:nvPr/>
        </p:nvSpPr>
        <p:spPr>
          <a:xfrm>
            <a:off x="3864851" y="4491425"/>
            <a:ext cx="706590" cy="651561"/>
          </a:xfrm>
          <a:custGeom>
            <a:avLst/>
            <a:gdLst/>
            <a:ahLst/>
            <a:cxnLst/>
            <a:rect l="l" t="t" r="r" b="b"/>
            <a:pathLst>
              <a:path w="585168" h="539595" extrusionOk="0">
                <a:moveTo>
                  <a:pt x="0" y="0"/>
                </a:moveTo>
                <a:lnTo>
                  <a:pt x="585168" y="0"/>
                </a:lnTo>
                <a:lnTo>
                  <a:pt x="585168" y="539595"/>
                </a:lnTo>
                <a:lnTo>
                  <a:pt x="0" y="539595"/>
                </a:lnTo>
                <a:close/>
              </a:path>
            </a:pathLst>
          </a:custGeom>
          <a:solidFill>
            <a:srgbClr val="97D9E3"/>
          </a:solidFill>
          <a:ln>
            <a:noFill/>
          </a:ln>
        </p:spPr>
      </p:sp>
      <p:sp>
        <p:nvSpPr>
          <p:cNvPr id="254" name="Google Shape;254;p56"/>
          <p:cNvSpPr/>
          <p:nvPr/>
        </p:nvSpPr>
        <p:spPr>
          <a:xfrm rot="10800000">
            <a:off x="1268125" y="2384266"/>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6A4B7"/>
          </a:solidFill>
          <a:ln>
            <a:noFill/>
          </a:ln>
        </p:spPr>
      </p:sp>
      <p:sp>
        <p:nvSpPr>
          <p:cNvPr id="255" name="Google Shape;255;p56"/>
          <p:cNvSpPr/>
          <p:nvPr/>
        </p:nvSpPr>
        <p:spPr>
          <a:xfrm rot="5400000">
            <a:off x="6512516" y="2390921"/>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6A4B7"/>
          </a:solidFill>
          <a:ln>
            <a:noFill/>
          </a:ln>
        </p:spPr>
      </p:sp>
      <p:sp>
        <p:nvSpPr>
          <p:cNvPr id="256" name="Google Shape;256;p56"/>
          <p:cNvSpPr/>
          <p:nvPr/>
        </p:nvSpPr>
        <p:spPr>
          <a:xfrm rot="-5400000">
            <a:off x="3895753" y="477655"/>
            <a:ext cx="706590" cy="4533096"/>
          </a:xfrm>
          <a:custGeom>
            <a:avLst/>
            <a:gdLst/>
            <a:ahLst/>
            <a:cxnLst/>
            <a:rect l="l" t="t" r="r" b="b"/>
            <a:pathLst>
              <a:path w="585168" h="3754117" extrusionOk="0">
                <a:moveTo>
                  <a:pt x="0" y="0"/>
                </a:moveTo>
                <a:lnTo>
                  <a:pt x="585168" y="0"/>
                </a:lnTo>
                <a:lnTo>
                  <a:pt x="585168" y="3754117"/>
                </a:lnTo>
                <a:lnTo>
                  <a:pt x="0" y="3754117"/>
                </a:lnTo>
                <a:close/>
              </a:path>
            </a:pathLst>
          </a:custGeom>
          <a:solidFill>
            <a:srgbClr val="F6A4B7"/>
          </a:solidFill>
          <a:ln>
            <a:noFill/>
          </a:ln>
        </p:spPr>
      </p:sp>
      <p:sp>
        <p:nvSpPr>
          <p:cNvPr id="257" name="Google Shape;257;p56"/>
          <p:cNvSpPr/>
          <p:nvPr/>
        </p:nvSpPr>
        <p:spPr>
          <a:xfrm rot="-5400000">
            <a:off x="1281758" y="2149504"/>
            <a:ext cx="706590" cy="3270106"/>
          </a:xfrm>
          <a:custGeom>
            <a:avLst/>
            <a:gdLst/>
            <a:ahLst/>
            <a:cxnLst/>
            <a:rect l="l" t="t" r="r" b="b"/>
            <a:pathLst>
              <a:path w="585168" h="2708162" extrusionOk="0">
                <a:moveTo>
                  <a:pt x="0" y="0"/>
                </a:moveTo>
                <a:lnTo>
                  <a:pt x="585168" y="0"/>
                </a:lnTo>
                <a:lnTo>
                  <a:pt x="585168" y="2708162"/>
                </a:lnTo>
                <a:lnTo>
                  <a:pt x="0" y="2708162"/>
                </a:lnTo>
                <a:close/>
              </a:path>
            </a:pathLst>
          </a:custGeom>
          <a:solidFill>
            <a:srgbClr val="F6A4B7"/>
          </a:solidFill>
          <a:ln>
            <a:noFill/>
          </a:ln>
        </p:spPr>
      </p:sp>
      <p:sp>
        <p:nvSpPr>
          <p:cNvPr id="258" name="Google Shape;258;p56"/>
          <p:cNvSpPr/>
          <p:nvPr/>
        </p:nvSpPr>
        <p:spPr>
          <a:xfrm>
            <a:off x="6519172" y="1275302"/>
            <a:ext cx="706590" cy="1114169"/>
          </a:xfrm>
          <a:custGeom>
            <a:avLst/>
            <a:gdLst/>
            <a:ahLst/>
            <a:cxnLst/>
            <a:rect l="l" t="t" r="r" b="b"/>
            <a:pathLst>
              <a:path w="585168" h="922707" extrusionOk="0">
                <a:moveTo>
                  <a:pt x="0" y="0"/>
                </a:moveTo>
                <a:lnTo>
                  <a:pt x="585168" y="0"/>
                </a:lnTo>
                <a:lnTo>
                  <a:pt x="585168" y="922707"/>
                </a:lnTo>
                <a:lnTo>
                  <a:pt x="0" y="922707"/>
                </a:lnTo>
                <a:close/>
              </a:path>
            </a:pathLst>
          </a:custGeom>
          <a:solidFill>
            <a:srgbClr val="97D9E3"/>
          </a:solidFill>
          <a:ln>
            <a:noFill/>
          </a:ln>
        </p:spPr>
      </p:sp>
      <p:sp>
        <p:nvSpPr>
          <p:cNvPr id="259" name="Google Shape;259;p56"/>
          <p:cNvSpPr/>
          <p:nvPr/>
        </p:nvSpPr>
        <p:spPr>
          <a:xfrm rot="-5400000">
            <a:off x="6518600" y="563763"/>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A59BEE"/>
          </a:solidFill>
          <a:ln>
            <a:noFill/>
          </a:ln>
        </p:spPr>
      </p:sp>
      <p:sp>
        <p:nvSpPr>
          <p:cNvPr id="260" name="Google Shape;260;p56"/>
          <p:cNvSpPr/>
          <p:nvPr/>
        </p:nvSpPr>
        <p:spPr>
          <a:xfrm rot="-5400000">
            <a:off x="3866545" y="3777622"/>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A59BEE"/>
          </a:solidFill>
          <a:ln>
            <a:noFill/>
          </a:ln>
        </p:spPr>
      </p:sp>
      <p:sp>
        <p:nvSpPr>
          <p:cNvPr id="261" name="Google Shape;261;p56"/>
          <p:cNvSpPr/>
          <p:nvPr/>
        </p:nvSpPr>
        <p:spPr>
          <a:xfrm rot="-5400000">
            <a:off x="7829976" y="-34944"/>
            <a:ext cx="706590" cy="1918431"/>
          </a:xfrm>
          <a:custGeom>
            <a:avLst/>
            <a:gdLst/>
            <a:ahLst/>
            <a:cxnLst/>
            <a:rect l="l" t="t" r="r" b="b"/>
            <a:pathLst>
              <a:path w="585168" h="1588763" extrusionOk="0">
                <a:moveTo>
                  <a:pt x="0" y="0"/>
                </a:moveTo>
                <a:lnTo>
                  <a:pt x="585168" y="0"/>
                </a:lnTo>
                <a:lnTo>
                  <a:pt x="585168" y="1588763"/>
                </a:lnTo>
                <a:lnTo>
                  <a:pt x="0" y="1588763"/>
                </a:lnTo>
                <a:close/>
              </a:path>
            </a:pathLst>
          </a:custGeom>
          <a:solidFill>
            <a:srgbClr val="A59BEE"/>
          </a:solidFill>
          <a:ln>
            <a:noFill/>
          </a:ln>
        </p:spPr>
      </p:sp>
      <p:sp>
        <p:nvSpPr>
          <p:cNvPr id="262" name="Google Shape;262;p56"/>
          <p:cNvSpPr/>
          <p:nvPr/>
        </p:nvSpPr>
        <p:spPr>
          <a:xfrm>
            <a:off x="5164167" y="1982450"/>
            <a:ext cx="706590" cy="3158559"/>
          </a:xfrm>
          <a:custGeom>
            <a:avLst/>
            <a:gdLst/>
            <a:ahLst/>
            <a:cxnLst/>
            <a:rect l="l" t="t" r="r" b="b"/>
            <a:pathLst>
              <a:path w="585168" h="2615784" extrusionOk="0">
                <a:moveTo>
                  <a:pt x="0" y="0"/>
                </a:moveTo>
                <a:lnTo>
                  <a:pt x="585168" y="0"/>
                </a:lnTo>
                <a:lnTo>
                  <a:pt x="585168" y="2615784"/>
                </a:lnTo>
                <a:lnTo>
                  <a:pt x="0" y="2615784"/>
                </a:lnTo>
                <a:close/>
              </a:path>
            </a:pathLst>
          </a:custGeom>
          <a:solidFill>
            <a:srgbClr val="FDB633"/>
          </a:solidFill>
          <a:ln>
            <a:noFill/>
          </a:ln>
        </p:spPr>
      </p:sp>
      <p:sp>
        <p:nvSpPr>
          <p:cNvPr id="263" name="Google Shape;263;p56"/>
          <p:cNvSpPr/>
          <p:nvPr/>
        </p:nvSpPr>
        <p:spPr>
          <a:xfrm rot="-5400000">
            <a:off x="6502903" y="1853931"/>
            <a:ext cx="706590" cy="4568398"/>
          </a:xfrm>
          <a:custGeom>
            <a:avLst/>
            <a:gdLst/>
            <a:ahLst/>
            <a:cxnLst/>
            <a:rect l="l" t="t" r="r" b="b"/>
            <a:pathLst>
              <a:path w="585168" h="3783352" extrusionOk="0">
                <a:moveTo>
                  <a:pt x="0" y="0"/>
                </a:moveTo>
                <a:lnTo>
                  <a:pt x="585168" y="0"/>
                </a:lnTo>
                <a:lnTo>
                  <a:pt x="585168" y="3783352"/>
                </a:lnTo>
                <a:lnTo>
                  <a:pt x="0" y="3783352"/>
                </a:lnTo>
                <a:close/>
              </a:path>
            </a:pathLst>
          </a:custGeom>
          <a:solidFill>
            <a:srgbClr val="A59BEE"/>
          </a:solidFill>
          <a:ln>
            <a:noFill/>
          </a:ln>
        </p:spPr>
      </p:sp>
      <p:sp>
        <p:nvSpPr>
          <p:cNvPr id="264" name="Google Shape;264;p56"/>
          <p:cNvSpPr/>
          <p:nvPr/>
        </p:nvSpPr>
        <p:spPr>
          <a:xfrm rot="5400000">
            <a:off x="6497770" y="2390921"/>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6A4B7"/>
          </a:solidFill>
          <a:ln>
            <a:noFill/>
          </a:ln>
        </p:spPr>
      </p:sp>
      <p:sp>
        <p:nvSpPr>
          <p:cNvPr id="265" name="Google Shape;265;p56"/>
          <p:cNvSpPr/>
          <p:nvPr/>
        </p:nvSpPr>
        <p:spPr>
          <a:xfrm rot="-5400000">
            <a:off x="3897257" y="3777622"/>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A59BEE"/>
          </a:solidFill>
          <a:ln>
            <a:noFill/>
          </a:ln>
        </p:spPr>
      </p:sp>
      <p:sp>
        <p:nvSpPr>
          <p:cNvPr id="266" name="Google Shape;266;p56"/>
          <p:cNvSpPr/>
          <p:nvPr/>
        </p:nvSpPr>
        <p:spPr>
          <a:xfrm rot="-5400000">
            <a:off x="6546446" y="563763"/>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A59BEE"/>
          </a:solidFill>
          <a:ln>
            <a:noFill/>
          </a:ln>
        </p:spPr>
      </p:sp>
      <p:sp>
        <p:nvSpPr>
          <p:cNvPr id="267" name="Google Shape;267;p56"/>
          <p:cNvSpPr/>
          <p:nvPr/>
        </p:nvSpPr>
        <p:spPr>
          <a:xfrm rot="5400000">
            <a:off x="3259097" y="3431275"/>
            <a:ext cx="714375" cy="713232"/>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DB633"/>
          </a:solidFill>
          <a:ln>
            <a:noFill/>
          </a:ln>
        </p:spPr>
      </p:sp>
      <p:pic>
        <p:nvPicPr>
          <p:cNvPr id="268" name="Google Shape;268;p56"/>
          <p:cNvPicPr preferRelativeResize="0"/>
          <p:nvPr/>
        </p:nvPicPr>
        <p:blipFill rotWithShape="1">
          <a:blip r:embed="rId10">
            <a:alphaModFix/>
          </a:blip>
          <a:srcRect/>
          <a:stretch/>
        </p:blipFill>
        <p:spPr>
          <a:xfrm>
            <a:off x="344925" y="4597675"/>
            <a:ext cx="2879300" cy="494300"/>
          </a:xfrm>
          <a:prstGeom prst="rect">
            <a:avLst/>
          </a:prstGeom>
          <a:noFill/>
          <a:ln>
            <a:noFill/>
          </a:ln>
        </p:spPr>
      </p:pic>
      <p:pic>
        <p:nvPicPr>
          <p:cNvPr id="269" name="Google Shape;269;p56"/>
          <p:cNvPicPr preferRelativeResize="0"/>
          <p:nvPr/>
        </p:nvPicPr>
        <p:blipFill rotWithShape="1">
          <a:blip r:embed="rId4">
            <a:alphaModFix/>
          </a:blip>
          <a:srcRect/>
          <a:stretch/>
        </p:blipFill>
        <p:spPr>
          <a:xfrm>
            <a:off x="547050" y="627475"/>
            <a:ext cx="1343323" cy="361600"/>
          </a:xfrm>
          <a:prstGeom prst="rect">
            <a:avLst/>
          </a:prstGeom>
          <a:noFill/>
          <a:ln>
            <a:noFill/>
          </a:ln>
        </p:spPr>
      </p:pic>
      <p:pic>
        <p:nvPicPr>
          <p:cNvPr id="270" name="Google Shape;270;p56"/>
          <p:cNvPicPr preferRelativeResize="0"/>
          <p:nvPr/>
        </p:nvPicPr>
        <p:blipFill rotWithShape="1">
          <a:blip r:embed="rId11">
            <a:alphaModFix/>
          </a:blip>
          <a:srcRect/>
          <a:stretch/>
        </p:blipFill>
        <p:spPr>
          <a:xfrm>
            <a:off x="367100" y="1093875"/>
            <a:ext cx="7211601" cy="1065800"/>
          </a:xfrm>
          <a:prstGeom prst="rect">
            <a:avLst/>
          </a:prstGeom>
          <a:noFill/>
          <a:ln>
            <a:noFill/>
          </a:ln>
        </p:spPr>
      </p:pic>
      <p:pic>
        <p:nvPicPr>
          <p:cNvPr id="271" name="Google Shape;271;p56"/>
          <p:cNvPicPr preferRelativeResize="0"/>
          <p:nvPr/>
        </p:nvPicPr>
        <p:blipFill rotWithShape="1">
          <a:blip r:embed="rId3">
            <a:alphaModFix/>
          </a:blip>
          <a:srcRect/>
          <a:stretch/>
        </p:blipFill>
        <p:spPr>
          <a:xfrm>
            <a:off x="398850" y="2290675"/>
            <a:ext cx="7148101" cy="361500"/>
          </a:xfrm>
          <a:prstGeom prst="rect">
            <a:avLst/>
          </a:prstGeom>
          <a:noFill/>
          <a:ln>
            <a:noFill/>
          </a:ln>
        </p:spPr>
      </p:pic>
      <p:sp>
        <p:nvSpPr>
          <p:cNvPr id="272" name="Google Shape;272;p56"/>
          <p:cNvSpPr/>
          <p:nvPr/>
        </p:nvSpPr>
        <p:spPr>
          <a:xfrm>
            <a:off x="381950" y="583057"/>
            <a:ext cx="1674661" cy="450756"/>
          </a:xfrm>
          <a:custGeom>
            <a:avLst/>
            <a:gdLst/>
            <a:ahLst/>
            <a:cxnLst/>
            <a:rect l="l" t="t" r="r" b="b"/>
            <a:pathLst>
              <a:path w="1791081" h="482092" extrusionOk="0">
                <a:moveTo>
                  <a:pt x="0" y="0"/>
                </a:moveTo>
                <a:lnTo>
                  <a:pt x="0" y="482092"/>
                </a:lnTo>
                <a:lnTo>
                  <a:pt x="1791081" y="482092"/>
                </a:lnTo>
                <a:lnTo>
                  <a:pt x="1791081" y="0"/>
                </a:lnTo>
                <a:close/>
              </a:path>
            </a:pathLst>
          </a:custGeom>
          <a:blipFill rotWithShape="1">
            <a:blip r:embed="rId12">
              <a:alphaModFix/>
            </a:blip>
            <a:stretch>
              <a:fillRect t="-37999" b="-37988"/>
            </a:stretch>
          </a:blipFill>
          <a:ln>
            <a:noFill/>
          </a:ln>
        </p:spPr>
      </p:sp>
      <p:sp>
        <p:nvSpPr>
          <p:cNvPr id="273" name="Google Shape;273;p56"/>
          <p:cNvSpPr txBox="1"/>
          <p:nvPr/>
        </p:nvSpPr>
        <p:spPr>
          <a:xfrm>
            <a:off x="547050" y="4597675"/>
            <a:ext cx="2265900" cy="153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1000"/>
              <a:t>N</a:t>
            </a:r>
            <a:r>
              <a:rPr lang="en-GB" sz="1000" b="0" i="0" u="none" strike="noStrike" cap="none">
                <a:solidFill>
                  <a:srgbClr val="000000"/>
                </a:solidFill>
                <a:latin typeface="Arial"/>
                <a:ea typeface="Arial"/>
                <a:cs typeface="Arial"/>
                <a:sym typeface="Arial"/>
              </a:rPr>
              <a:t>esta.org.uk         @nesta_uk</a:t>
            </a:r>
            <a:endParaRPr sz="1000"/>
          </a:p>
        </p:txBody>
      </p:sp>
      <p:sp>
        <p:nvSpPr>
          <p:cNvPr id="274" name="Google Shape;274;p56"/>
          <p:cNvSpPr/>
          <p:nvPr/>
        </p:nvSpPr>
        <p:spPr>
          <a:xfrm>
            <a:off x="6312703" y="2395225"/>
            <a:ext cx="225151" cy="647010"/>
          </a:xfrm>
          <a:custGeom>
            <a:avLst/>
            <a:gdLst/>
            <a:ahLst/>
            <a:cxnLst/>
            <a:rect l="l" t="t" r="r" b="b"/>
            <a:pathLst>
              <a:path w="161688" h="464639" extrusionOk="0">
                <a:moveTo>
                  <a:pt x="0" y="0"/>
                </a:moveTo>
                <a:lnTo>
                  <a:pt x="161688" y="0"/>
                </a:lnTo>
                <a:lnTo>
                  <a:pt x="161688" y="464639"/>
                </a:lnTo>
                <a:lnTo>
                  <a:pt x="0" y="464639"/>
                </a:lnTo>
                <a:close/>
              </a:path>
            </a:pathLst>
          </a:custGeom>
          <a:solidFill>
            <a:srgbClr val="F6A4B7"/>
          </a:solidFill>
          <a:ln>
            <a:noFill/>
          </a:ln>
        </p:spPr>
      </p:sp>
      <p:pic>
        <p:nvPicPr>
          <p:cNvPr id="275" name="Google Shape;275;p56"/>
          <p:cNvPicPr preferRelativeResize="0"/>
          <p:nvPr/>
        </p:nvPicPr>
        <p:blipFill rotWithShape="1">
          <a:blip r:embed="rId3">
            <a:alphaModFix/>
          </a:blip>
          <a:srcRect/>
          <a:stretch/>
        </p:blipFill>
        <p:spPr>
          <a:xfrm>
            <a:off x="398850" y="2290675"/>
            <a:ext cx="7148101" cy="361500"/>
          </a:xfrm>
          <a:prstGeom prst="rect">
            <a:avLst/>
          </a:prstGeom>
          <a:noFill/>
          <a:ln>
            <a:noFill/>
          </a:ln>
        </p:spPr>
      </p:pic>
      <p:pic>
        <p:nvPicPr>
          <p:cNvPr id="276" name="Google Shape;276;p56"/>
          <p:cNvPicPr preferRelativeResize="0"/>
          <p:nvPr/>
        </p:nvPicPr>
        <p:blipFill>
          <a:blip r:embed="rId13">
            <a:alphaModFix/>
          </a:blip>
          <a:stretch>
            <a:fillRect/>
          </a:stretch>
        </p:blipFill>
        <p:spPr>
          <a:xfrm>
            <a:off x="1424025" y="4597675"/>
            <a:ext cx="153900" cy="153900"/>
          </a:xfrm>
          <a:prstGeom prst="rect">
            <a:avLst/>
          </a:prstGeom>
          <a:noFill/>
          <a:ln>
            <a:noFill/>
          </a:ln>
        </p:spPr>
      </p:pic>
      <p:sp>
        <p:nvSpPr>
          <p:cNvPr id="277" name="Google Shape;277;p56"/>
          <p:cNvSpPr txBox="1">
            <a:spLocks noGrp="1"/>
          </p:cNvSpPr>
          <p:nvPr>
            <p:ph type="title"/>
          </p:nvPr>
        </p:nvSpPr>
        <p:spPr>
          <a:xfrm>
            <a:off x="1982500" y="2561050"/>
            <a:ext cx="3125100" cy="468300"/>
          </a:xfrm>
          <a:prstGeom prst="rect">
            <a:avLst/>
          </a:prstGeom>
          <a:ln>
            <a:noFill/>
          </a:ln>
          <a:effectLst>
            <a:outerShdw blurRad="57150" dist="19050" dir="5400000" algn="bl" rotWithShape="0">
              <a:srgbClr val="000000">
                <a:alpha val="50000"/>
              </a:srgbClr>
            </a:outerShdw>
          </a:effectLst>
        </p:spPr>
        <p:txBody>
          <a:bodyPr spcFirstLastPara="1" wrap="square" lIns="91425" tIns="45700" rIns="91425" bIns="45700" anchor="t" anchorCtr="0">
            <a:normAutofit/>
          </a:bodyPr>
          <a:lstStyle>
            <a:lvl1pPr lvl="0" algn="l">
              <a:spcBef>
                <a:spcPts val="0"/>
              </a:spcBef>
              <a:spcAft>
                <a:spcPts val="0"/>
              </a:spcAft>
              <a:buSzPts val="3000"/>
              <a:buFont typeface="Century Gothic"/>
              <a:buNone/>
              <a:defRPr sz="3000">
                <a:latin typeface="Century Gothic"/>
                <a:ea typeface="Century Gothic"/>
                <a:cs typeface="Century Gothic"/>
                <a:sym typeface="Century Gothic"/>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78" name="Google Shape;278;p56"/>
          <p:cNvSpPr txBox="1">
            <a:spLocks noGrp="1"/>
          </p:cNvSpPr>
          <p:nvPr>
            <p:ph type="subTitle" idx="1"/>
          </p:nvPr>
        </p:nvSpPr>
        <p:spPr>
          <a:xfrm>
            <a:off x="4571450" y="3997425"/>
            <a:ext cx="6664500" cy="2814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1600"/>
              <a:buFont typeface="Century Gothic"/>
              <a:buNone/>
              <a:defRPr sz="1600">
                <a:latin typeface="Century Gothic"/>
                <a:ea typeface="Century Gothic"/>
                <a:cs typeface="Century Gothic"/>
                <a:sym typeface="Century Gothic"/>
              </a:defRPr>
            </a:lvl2pPr>
            <a:lvl3pPr lvl="2">
              <a:spcBef>
                <a:spcPts val="480"/>
              </a:spcBef>
              <a:spcAft>
                <a:spcPts val="0"/>
              </a:spcAft>
              <a:buSzPts val="1600"/>
              <a:buFont typeface="Century Gothic"/>
              <a:buNone/>
              <a:defRPr sz="1600">
                <a:latin typeface="Century Gothic"/>
                <a:ea typeface="Century Gothic"/>
                <a:cs typeface="Century Gothic"/>
                <a:sym typeface="Century Gothic"/>
              </a:defRPr>
            </a:lvl3pPr>
            <a:lvl4pPr lvl="3">
              <a:spcBef>
                <a:spcPts val="400"/>
              </a:spcBef>
              <a:spcAft>
                <a:spcPts val="0"/>
              </a:spcAft>
              <a:buSzPts val="1600"/>
              <a:buFont typeface="Century Gothic"/>
              <a:buNone/>
              <a:defRPr sz="1600">
                <a:latin typeface="Century Gothic"/>
                <a:ea typeface="Century Gothic"/>
                <a:cs typeface="Century Gothic"/>
                <a:sym typeface="Century Gothic"/>
              </a:defRPr>
            </a:lvl4pPr>
            <a:lvl5pPr lvl="4">
              <a:spcBef>
                <a:spcPts val="400"/>
              </a:spcBef>
              <a:spcAft>
                <a:spcPts val="0"/>
              </a:spcAft>
              <a:buSzPts val="1600"/>
              <a:buFont typeface="Century Gothic"/>
              <a:buNone/>
              <a:defRPr sz="1600">
                <a:latin typeface="Century Gothic"/>
                <a:ea typeface="Century Gothic"/>
                <a:cs typeface="Century Gothic"/>
                <a:sym typeface="Century Gothic"/>
              </a:defRPr>
            </a:lvl5pPr>
            <a:lvl6pPr lvl="5">
              <a:spcBef>
                <a:spcPts val="400"/>
              </a:spcBef>
              <a:spcAft>
                <a:spcPts val="0"/>
              </a:spcAft>
              <a:buSzPts val="1600"/>
              <a:buFont typeface="Century Gothic"/>
              <a:buNone/>
              <a:defRPr sz="1600">
                <a:latin typeface="Century Gothic"/>
                <a:ea typeface="Century Gothic"/>
                <a:cs typeface="Century Gothic"/>
                <a:sym typeface="Century Gothic"/>
              </a:defRPr>
            </a:lvl6pPr>
            <a:lvl7pPr lvl="6">
              <a:spcBef>
                <a:spcPts val="400"/>
              </a:spcBef>
              <a:spcAft>
                <a:spcPts val="0"/>
              </a:spcAft>
              <a:buSzPts val="1600"/>
              <a:buFont typeface="Century Gothic"/>
              <a:buNone/>
              <a:defRPr sz="1600">
                <a:latin typeface="Century Gothic"/>
                <a:ea typeface="Century Gothic"/>
                <a:cs typeface="Century Gothic"/>
                <a:sym typeface="Century Gothic"/>
              </a:defRPr>
            </a:lvl7pPr>
            <a:lvl8pPr lvl="7">
              <a:spcBef>
                <a:spcPts val="400"/>
              </a:spcBef>
              <a:spcAft>
                <a:spcPts val="0"/>
              </a:spcAft>
              <a:buSzPts val="1600"/>
              <a:buFont typeface="Century Gothic"/>
              <a:buNone/>
              <a:defRPr sz="1600">
                <a:latin typeface="Century Gothic"/>
                <a:ea typeface="Century Gothic"/>
                <a:cs typeface="Century Gothic"/>
                <a:sym typeface="Century Gothic"/>
              </a:defRPr>
            </a:lvl8pPr>
            <a:lvl9pPr lvl="8">
              <a:spcBef>
                <a:spcPts val="400"/>
              </a:spcBef>
              <a:spcAft>
                <a:spcPts val="0"/>
              </a:spcAft>
              <a:buSzPts val="1600"/>
              <a:buFont typeface="Century Gothic"/>
              <a:buNone/>
              <a:defRPr sz="16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9762183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_03">
  <p:cSld name="Title_03">
    <p:bg>
      <p:bgPr>
        <a:solidFill>
          <a:srgbClr val="A59BEE"/>
        </a:solidFill>
        <a:effectLst/>
      </p:bgPr>
    </p:bg>
    <p:spTree>
      <p:nvGrpSpPr>
        <p:cNvPr id="1" name="Shape 279"/>
        <p:cNvGrpSpPr/>
        <p:nvPr/>
      </p:nvGrpSpPr>
      <p:grpSpPr>
        <a:xfrm>
          <a:off x="0" y="0"/>
          <a:ext cx="0" cy="0"/>
          <a:chOff x="0" y="0"/>
          <a:chExt cx="0" cy="0"/>
        </a:xfrm>
      </p:grpSpPr>
      <p:pic>
        <p:nvPicPr>
          <p:cNvPr id="280" name="Google Shape;280;p57"/>
          <p:cNvPicPr preferRelativeResize="0"/>
          <p:nvPr/>
        </p:nvPicPr>
        <p:blipFill rotWithShape="1">
          <a:blip r:embed="rId2">
            <a:alphaModFix/>
          </a:blip>
          <a:srcRect/>
          <a:stretch/>
        </p:blipFill>
        <p:spPr>
          <a:xfrm>
            <a:off x="547050" y="627475"/>
            <a:ext cx="1343323" cy="361600"/>
          </a:xfrm>
          <a:prstGeom prst="rect">
            <a:avLst/>
          </a:prstGeom>
          <a:noFill/>
          <a:ln>
            <a:noFill/>
          </a:ln>
        </p:spPr>
      </p:pic>
      <p:pic>
        <p:nvPicPr>
          <p:cNvPr id="281" name="Google Shape;281;p57"/>
          <p:cNvPicPr preferRelativeResize="0"/>
          <p:nvPr/>
        </p:nvPicPr>
        <p:blipFill rotWithShape="1">
          <a:blip r:embed="rId3">
            <a:alphaModFix/>
          </a:blip>
          <a:srcRect/>
          <a:stretch/>
        </p:blipFill>
        <p:spPr>
          <a:xfrm>
            <a:off x="367100" y="1093875"/>
            <a:ext cx="7211601" cy="1065800"/>
          </a:xfrm>
          <a:prstGeom prst="rect">
            <a:avLst/>
          </a:prstGeom>
          <a:noFill/>
          <a:ln>
            <a:noFill/>
          </a:ln>
        </p:spPr>
      </p:pic>
      <p:pic>
        <p:nvPicPr>
          <p:cNvPr id="282" name="Google Shape;282;p57"/>
          <p:cNvPicPr preferRelativeResize="0"/>
          <p:nvPr/>
        </p:nvPicPr>
        <p:blipFill rotWithShape="1">
          <a:blip r:embed="rId4">
            <a:alphaModFix/>
          </a:blip>
          <a:srcRect/>
          <a:stretch/>
        </p:blipFill>
        <p:spPr>
          <a:xfrm>
            <a:off x="398850" y="2290675"/>
            <a:ext cx="7148101" cy="361500"/>
          </a:xfrm>
          <a:prstGeom prst="rect">
            <a:avLst/>
          </a:prstGeom>
          <a:noFill/>
          <a:ln>
            <a:noFill/>
          </a:ln>
        </p:spPr>
      </p:pic>
      <p:sp>
        <p:nvSpPr>
          <p:cNvPr id="283" name="Google Shape;283;p57"/>
          <p:cNvSpPr/>
          <p:nvPr/>
        </p:nvSpPr>
        <p:spPr>
          <a:xfrm>
            <a:off x="314163" y="538319"/>
            <a:ext cx="1674661" cy="450756"/>
          </a:xfrm>
          <a:custGeom>
            <a:avLst/>
            <a:gdLst/>
            <a:ahLst/>
            <a:cxnLst/>
            <a:rect l="l" t="t" r="r" b="b"/>
            <a:pathLst>
              <a:path w="1791081" h="482092" extrusionOk="0">
                <a:moveTo>
                  <a:pt x="0" y="0"/>
                </a:moveTo>
                <a:lnTo>
                  <a:pt x="0" y="482092"/>
                </a:lnTo>
                <a:lnTo>
                  <a:pt x="1791081" y="482092"/>
                </a:lnTo>
                <a:lnTo>
                  <a:pt x="1791081" y="0"/>
                </a:lnTo>
                <a:close/>
              </a:path>
            </a:pathLst>
          </a:custGeom>
          <a:blipFill rotWithShape="1">
            <a:blip r:embed="rId5">
              <a:alphaModFix/>
            </a:blip>
            <a:stretch>
              <a:fillRect t="-37999" b="-37988"/>
            </a:stretch>
          </a:blipFill>
          <a:ln>
            <a:noFill/>
          </a:ln>
        </p:spPr>
      </p:sp>
      <p:pic>
        <p:nvPicPr>
          <p:cNvPr id="284" name="Google Shape;284;p57"/>
          <p:cNvPicPr preferRelativeResize="0"/>
          <p:nvPr/>
        </p:nvPicPr>
        <p:blipFill rotWithShape="1">
          <a:blip r:embed="rId6">
            <a:alphaModFix/>
          </a:blip>
          <a:srcRect/>
          <a:stretch/>
        </p:blipFill>
        <p:spPr>
          <a:xfrm>
            <a:off x="1827795" y="306099"/>
            <a:ext cx="5488410" cy="5488410"/>
          </a:xfrm>
          <a:prstGeom prst="rect">
            <a:avLst/>
          </a:prstGeom>
          <a:noFill/>
          <a:ln>
            <a:noFill/>
          </a:ln>
        </p:spPr>
      </p:pic>
      <p:sp>
        <p:nvSpPr>
          <p:cNvPr id="285" name="Google Shape;285;p57"/>
          <p:cNvSpPr txBox="1"/>
          <p:nvPr/>
        </p:nvSpPr>
        <p:spPr>
          <a:xfrm>
            <a:off x="547050" y="4581425"/>
            <a:ext cx="2265900" cy="1539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r>
              <a:rPr lang="en-GB" sz="1000"/>
              <a:t>Nesta.org.uk         @nesta_uk</a:t>
            </a:r>
            <a:endParaRPr sz="1014"/>
          </a:p>
        </p:txBody>
      </p:sp>
      <p:pic>
        <p:nvPicPr>
          <p:cNvPr id="286" name="Google Shape;286;p57"/>
          <p:cNvPicPr preferRelativeResize="0"/>
          <p:nvPr/>
        </p:nvPicPr>
        <p:blipFill rotWithShape="1">
          <a:blip r:embed="rId4">
            <a:alphaModFix/>
          </a:blip>
          <a:srcRect/>
          <a:stretch/>
        </p:blipFill>
        <p:spPr>
          <a:xfrm>
            <a:off x="398850" y="2290675"/>
            <a:ext cx="6197701" cy="361500"/>
          </a:xfrm>
          <a:prstGeom prst="rect">
            <a:avLst/>
          </a:prstGeom>
          <a:noFill/>
          <a:ln>
            <a:noFill/>
          </a:ln>
        </p:spPr>
      </p:pic>
      <p:pic>
        <p:nvPicPr>
          <p:cNvPr id="287" name="Google Shape;287;p57"/>
          <p:cNvPicPr preferRelativeResize="0"/>
          <p:nvPr/>
        </p:nvPicPr>
        <p:blipFill>
          <a:blip r:embed="rId7">
            <a:alphaModFix/>
          </a:blip>
          <a:stretch>
            <a:fillRect/>
          </a:stretch>
        </p:blipFill>
        <p:spPr>
          <a:xfrm>
            <a:off x="1424025" y="4597675"/>
            <a:ext cx="153900" cy="153900"/>
          </a:xfrm>
          <a:prstGeom prst="rect">
            <a:avLst/>
          </a:prstGeom>
          <a:noFill/>
          <a:ln>
            <a:noFill/>
          </a:ln>
        </p:spPr>
      </p:pic>
      <p:sp>
        <p:nvSpPr>
          <p:cNvPr id="288" name="Google Shape;288;p57"/>
          <p:cNvSpPr txBox="1">
            <a:spLocks noGrp="1"/>
          </p:cNvSpPr>
          <p:nvPr>
            <p:ph type="title"/>
          </p:nvPr>
        </p:nvSpPr>
        <p:spPr>
          <a:xfrm>
            <a:off x="461100" y="1505975"/>
            <a:ext cx="6197700" cy="398100"/>
          </a:xfrm>
          <a:prstGeom prst="rect">
            <a:avLst/>
          </a:prstGeom>
          <a:ln>
            <a:noFill/>
          </a:ln>
        </p:spPr>
        <p:txBody>
          <a:bodyPr spcFirstLastPara="1" wrap="square" lIns="91425" tIns="45700" rIns="91425" bIns="45700" anchor="t" anchorCtr="0">
            <a:normAutofit/>
          </a:bodyPr>
          <a:lstStyle>
            <a:lvl1pPr lvl="0" algn="l">
              <a:spcBef>
                <a:spcPts val="0"/>
              </a:spcBef>
              <a:spcAft>
                <a:spcPts val="0"/>
              </a:spcAft>
              <a:buSzPts val="3000"/>
              <a:buFont typeface="Century Gothic"/>
              <a:buNone/>
              <a:defRPr sz="3000">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57"/>
          <p:cNvSpPr txBox="1">
            <a:spLocks noGrp="1"/>
          </p:cNvSpPr>
          <p:nvPr>
            <p:ph type="subTitle" idx="1"/>
          </p:nvPr>
        </p:nvSpPr>
        <p:spPr>
          <a:xfrm>
            <a:off x="461100" y="2159675"/>
            <a:ext cx="6197700" cy="399000"/>
          </a:xfrm>
          <a:prstGeom prst="rect">
            <a:avLst/>
          </a:prstGeom>
          <a:ln>
            <a:noFill/>
          </a:ln>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290" name="Google Shape;290;p57"/>
          <p:cNvSpPr txBox="1">
            <a:spLocks noGrp="1"/>
          </p:cNvSpPr>
          <p:nvPr>
            <p:ph type="subTitle" idx="2"/>
          </p:nvPr>
        </p:nvSpPr>
        <p:spPr>
          <a:xfrm>
            <a:off x="461100" y="2652175"/>
            <a:ext cx="6197700" cy="399000"/>
          </a:xfrm>
          <a:prstGeom prst="rect">
            <a:avLst/>
          </a:prstGeom>
          <a:ln>
            <a:noFill/>
          </a:ln>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17664562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Extended Gateway_01">
  <p:cSld name="Extended Gateway_01">
    <p:bg>
      <p:bgPr>
        <a:solidFill>
          <a:srgbClr val="97D9E3"/>
        </a:solidFill>
        <a:effectLst/>
      </p:bgPr>
    </p:bg>
    <p:spTree>
      <p:nvGrpSpPr>
        <p:cNvPr id="1" name="Shape 291"/>
        <p:cNvGrpSpPr/>
        <p:nvPr/>
      </p:nvGrpSpPr>
      <p:grpSpPr>
        <a:xfrm>
          <a:off x="0" y="0"/>
          <a:ext cx="0" cy="0"/>
          <a:chOff x="0" y="0"/>
          <a:chExt cx="0" cy="0"/>
        </a:xfrm>
      </p:grpSpPr>
      <p:pic>
        <p:nvPicPr>
          <p:cNvPr id="292" name="Google Shape;292;p5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93" name="Google Shape;293;p58"/>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294" name="Google Shape;294;p58"/>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295" name="Google Shape;295;p58"/>
          <p:cNvSpPr/>
          <p:nvPr/>
        </p:nvSpPr>
        <p:spPr>
          <a:xfrm rot="5400000">
            <a:off x="6564004" y="-728701"/>
            <a:ext cx="864586" cy="4295407"/>
          </a:xfrm>
          <a:custGeom>
            <a:avLst/>
            <a:gdLst/>
            <a:ahLst/>
            <a:cxnLst/>
            <a:rect l="l" t="t" r="r" b="b"/>
            <a:pathLst>
              <a:path w="585168" h="2907213" extrusionOk="0">
                <a:moveTo>
                  <a:pt x="0" y="0"/>
                </a:moveTo>
                <a:lnTo>
                  <a:pt x="585168" y="0"/>
                </a:lnTo>
                <a:lnTo>
                  <a:pt x="585168" y="2907213"/>
                </a:lnTo>
                <a:lnTo>
                  <a:pt x="0" y="2907213"/>
                </a:lnTo>
                <a:close/>
              </a:path>
            </a:pathLst>
          </a:custGeom>
          <a:solidFill>
            <a:srgbClr val="FF6E47"/>
          </a:solidFill>
          <a:ln>
            <a:noFill/>
          </a:ln>
        </p:spPr>
      </p:sp>
      <p:sp>
        <p:nvSpPr>
          <p:cNvPr id="296" name="Google Shape;296;p58"/>
          <p:cNvSpPr/>
          <p:nvPr/>
        </p:nvSpPr>
        <p:spPr>
          <a:xfrm rot="5400000">
            <a:off x="1559470" y="1728377"/>
            <a:ext cx="864586" cy="3980282"/>
          </a:xfrm>
          <a:custGeom>
            <a:avLst/>
            <a:gdLst/>
            <a:ahLst/>
            <a:cxnLst/>
            <a:rect l="l" t="t" r="r" b="b"/>
            <a:pathLst>
              <a:path w="585168" h="2693930" extrusionOk="0">
                <a:moveTo>
                  <a:pt x="0" y="0"/>
                </a:moveTo>
                <a:lnTo>
                  <a:pt x="585168" y="0"/>
                </a:lnTo>
                <a:lnTo>
                  <a:pt x="585168" y="2693930"/>
                </a:lnTo>
                <a:lnTo>
                  <a:pt x="0" y="2693930"/>
                </a:lnTo>
                <a:close/>
              </a:path>
            </a:pathLst>
          </a:custGeom>
          <a:solidFill>
            <a:srgbClr val="FF6E47"/>
          </a:solidFill>
          <a:ln>
            <a:noFill/>
          </a:ln>
        </p:spPr>
      </p:sp>
      <p:sp>
        <p:nvSpPr>
          <p:cNvPr id="297" name="Google Shape;297;p58"/>
          <p:cNvSpPr/>
          <p:nvPr/>
        </p:nvSpPr>
        <p:spPr>
          <a:xfrm rot="5400000">
            <a:off x="3988893"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298" name="Google Shape;298;p58"/>
          <p:cNvSpPr/>
          <p:nvPr/>
        </p:nvSpPr>
        <p:spPr>
          <a:xfrm rot="-5400000">
            <a:off x="3981205" y="980607"/>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299" name="Google Shape;299;p58"/>
          <p:cNvSpPr/>
          <p:nvPr/>
        </p:nvSpPr>
        <p:spPr>
          <a:xfrm>
            <a:off x="3981903" y="1853034"/>
            <a:ext cx="864586" cy="1438231"/>
          </a:xfrm>
          <a:custGeom>
            <a:avLst/>
            <a:gdLst/>
            <a:ahLst/>
            <a:cxnLst/>
            <a:rect l="l" t="t" r="r" b="b"/>
            <a:pathLst>
              <a:path w="585168" h="973422" extrusionOk="0">
                <a:moveTo>
                  <a:pt x="0" y="0"/>
                </a:moveTo>
                <a:lnTo>
                  <a:pt x="585168" y="0"/>
                </a:lnTo>
                <a:lnTo>
                  <a:pt x="585168" y="973422"/>
                </a:lnTo>
                <a:lnTo>
                  <a:pt x="0" y="973422"/>
                </a:lnTo>
                <a:close/>
              </a:path>
            </a:pathLst>
          </a:custGeom>
          <a:solidFill>
            <a:srgbClr val="FFFFFF"/>
          </a:solidFill>
          <a:ln>
            <a:noFill/>
          </a:ln>
        </p:spPr>
      </p:sp>
      <p:sp>
        <p:nvSpPr>
          <p:cNvPr id="300" name="Google Shape;300;p58"/>
          <p:cNvSpPr/>
          <p:nvPr/>
        </p:nvSpPr>
        <p:spPr>
          <a:xfrm rot="5400000">
            <a:off x="3916511"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301" name="Google Shape;301;p58"/>
          <p:cNvSpPr/>
          <p:nvPr/>
        </p:nvSpPr>
        <p:spPr>
          <a:xfrm rot="-5400000">
            <a:off x="4056062" y="979222"/>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pic>
        <p:nvPicPr>
          <p:cNvPr id="302" name="Google Shape;302;p58"/>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303" name="Google Shape;303;p58"/>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304" name="Google Shape;304;p58"/>
          <p:cNvSpPr txBox="1"/>
          <p:nvPr/>
        </p:nvSpPr>
        <p:spPr>
          <a:xfrm>
            <a:off x="205425" y="707100"/>
            <a:ext cx="8699100" cy="37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4800">
              <a:solidFill>
                <a:schemeClr val="dk1"/>
              </a:solidFill>
              <a:latin typeface="Century Gothic"/>
              <a:ea typeface="Century Gothic"/>
              <a:cs typeface="Century Gothic"/>
              <a:sym typeface="Century Gothic"/>
            </a:endParaRPr>
          </a:p>
        </p:txBody>
      </p:sp>
      <p:sp>
        <p:nvSpPr>
          <p:cNvPr id="305" name="Google Shape;305;p58"/>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306" name="Google Shape;306;p58"/>
          <p:cNvSpPr txBox="1">
            <a:spLocks noGrp="1"/>
          </p:cNvSpPr>
          <p:nvPr>
            <p:ph type="body" idx="2"/>
          </p:nvPr>
        </p:nvSpPr>
        <p:spPr>
          <a:xfrm>
            <a:off x="205950" y="727675"/>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5328844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Extended Gateway_02">
  <p:cSld name="Extended Gateway_02">
    <p:bg>
      <p:bgPr>
        <a:solidFill>
          <a:srgbClr val="0000FF"/>
        </a:solidFill>
        <a:effectLst/>
      </p:bgPr>
    </p:bg>
    <p:spTree>
      <p:nvGrpSpPr>
        <p:cNvPr id="1" name="Shape 307"/>
        <p:cNvGrpSpPr/>
        <p:nvPr/>
      </p:nvGrpSpPr>
      <p:grpSpPr>
        <a:xfrm>
          <a:off x="0" y="0"/>
          <a:ext cx="0" cy="0"/>
          <a:chOff x="0" y="0"/>
          <a:chExt cx="0" cy="0"/>
        </a:xfrm>
      </p:grpSpPr>
      <p:pic>
        <p:nvPicPr>
          <p:cNvPr id="308" name="Google Shape;308;p59"/>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309" name="Google Shape;309;p59"/>
          <p:cNvSpPr/>
          <p:nvPr/>
        </p:nvSpPr>
        <p:spPr>
          <a:xfrm rot="5400000">
            <a:off x="6564004" y="-728701"/>
            <a:ext cx="864586" cy="4295407"/>
          </a:xfrm>
          <a:custGeom>
            <a:avLst/>
            <a:gdLst/>
            <a:ahLst/>
            <a:cxnLst/>
            <a:rect l="l" t="t" r="r" b="b"/>
            <a:pathLst>
              <a:path w="585168" h="2907213" extrusionOk="0">
                <a:moveTo>
                  <a:pt x="0" y="0"/>
                </a:moveTo>
                <a:lnTo>
                  <a:pt x="585168" y="0"/>
                </a:lnTo>
                <a:lnTo>
                  <a:pt x="585168" y="2907213"/>
                </a:lnTo>
                <a:lnTo>
                  <a:pt x="0" y="2907213"/>
                </a:lnTo>
                <a:close/>
              </a:path>
            </a:pathLst>
          </a:custGeom>
          <a:solidFill>
            <a:srgbClr val="EB003B"/>
          </a:solidFill>
          <a:ln>
            <a:noFill/>
          </a:ln>
        </p:spPr>
      </p:sp>
      <p:sp>
        <p:nvSpPr>
          <p:cNvPr id="310" name="Google Shape;310;p59"/>
          <p:cNvSpPr/>
          <p:nvPr/>
        </p:nvSpPr>
        <p:spPr>
          <a:xfrm rot="5400000">
            <a:off x="3988893"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EB003B"/>
          </a:solidFill>
          <a:ln>
            <a:noFill/>
          </a:ln>
        </p:spPr>
      </p:sp>
      <p:sp>
        <p:nvSpPr>
          <p:cNvPr id="311" name="Google Shape;311;p59"/>
          <p:cNvSpPr/>
          <p:nvPr/>
        </p:nvSpPr>
        <p:spPr>
          <a:xfrm rot="-5400000">
            <a:off x="3981205" y="980607"/>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EB003B"/>
          </a:solidFill>
          <a:ln>
            <a:noFill/>
          </a:ln>
        </p:spPr>
      </p:sp>
      <p:sp>
        <p:nvSpPr>
          <p:cNvPr id="312" name="Google Shape;312;p59"/>
          <p:cNvSpPr/>
          <p:nvPr/>
        </p:nvSpPr>
        <p:spPr>
          <a:xfrm>
            <a:off x="3981903" y="1853034"/>
            <a:ext cx="864586" cy="1438231"/>
          </a:xfrm>
          <a:custGeom>
            <a:avLst/>
            <a:gdLst/>
            <a:ahLst/>
            <a:cxnLst/>
            <a:rect l="l" t="t" r="r" b="b"/>
            <a:pathLst>
              <a:path w="585168" h="973422" extrusionOk="0">
                <a:moveTo>
                  <a:pt x="0" y="0"/>
                </a:moveTo>
                <a:lnTo>
                  <a:pt x="585168" y="0"/>
                </a:lnTo>
                <a:lnTo>
                  <a:pt x="585168" y="973422"/>
                </a:lnTo>
                <a:lnTo>
                  <a:pt x="0" y="973422"/>
                </a:lnTo>
                <a:close/>
              </a:path>
            </a:pathLst>
          </a:custGeom>
          <a:solidFill>
            <a:srgbClr val="FDB633"/>
          </a:solidFill>
          <a:ln>
            <a:noFill/>
          </a:ln>
        </p:spPr>
      </p:sp>
      <p:sp>
        <p:nvSpPr>
          <p:cNvPr id="313" name="Google Shape;313;p59"/>
          <p:cNvSpPr/>
          <p:nvPr/>
        </p:nvSpPr>
        <p:spPr>
          <a:xfrm rot="5400000">
            <a:off x="1559470" y="1728377"/>
            <a:ext cx="864586" cy="3980282"/>
          </a:xfrm>
          <a:custGeom>
            <a:avLst/>
            <a:gdLst/>
            <a:ahLst/>
            <a:cxnLst/>
            <a:rect l="l" t="t" r="r" b="b"/>
            <a:pathLst>
              <a:path w="585168" h="2693930" extrusionOk="0">
                <a:moveTo>
                  <a:pt x="0" y="0"/>
                </a:moveTo>
                <a:lnTo>
                  <a:pt x="585168" y="0"/>
                </a:lnTo>
                <a:lnTo>
                  <a:pt x="585168" y="2693930"/>
                </a:lnTo>
                <a:lnTo>
                  <a:pt x="0" y="2693930"/>
                </a:lnTo>
                <a:close/>
              </a:path>
            </a:pathLst>
          </a:custGeom>
          <a:solidFill>
            <a:srgbClr val="EB003B"/>
          </a:solidFill>
          <a:ln>
            <a:noFill/>
          </a:ln>
        </p:spPr>
      </p:sp>
      <p:sp>
        <p:nvSpPr>
          <p:cNvPr id="314" name="Google Shape;314;p59"/>
          <p:cNvSpPr/>
          <p:nvPr/>
        </p:nvSpPr>
        <p:spPr>
          <a:xfrm rot="-5400000">
            <a:off x="4055739" y="979222"/>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EB003B"/>
          </a:solidFill>
          <a:ln>
            <a:noFill/>
          </a:ln>
        </p:spPr>
      </p:sp>
      <p:sp>
        <p:nvSpPr>
          <p:cNvPr id="315" name="Google Shape;315;p59"/>
          <p:cNvSpPr/>
          <p:nvPr/>
        </p:nvSpPr>
        <p:spPr>
          <a:xfrm rot="5400000">
            <a:off x="3916511"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EB003B"/>
          </a:solidFill>
          <a:ln>
            <a:noFill/>
          </a:ln>
        </p:spPr>
      </p:sp>
      <p:pic>
        <p:nvPicPr>
          <p:cNvPr id="316" name="Google Shape;316;p59"/>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317" name="Google Shape;317;p59"/>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FFFFFF"/>
              </a:solidFill>
              <a:latin typeface="Century Gothic"/>
              <a:ea typeface="Century Gothic"/>
              <a:cs typeface="Century Gothic"/>
              <a:sym typeface="Century Gothic"/>
            </a:endParaRPr>
          </a:p>
        </p:txBody>
      </p:sp>
      <p:sp>
        <p:nvSpPr>
          <p:cNvPr id="318" name="Google Shape;318;p59"/>
          <p:cNvSpPr txBox="1"/>
          <p:nvPr/>
        </p:nvSpPr>
        <p:spPr>
          <a:xfrm>
            <a:off x="205425" y="707100"/>
            <a:ext cx="8699100" cy="37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4800">
              <a:solidFill>
                <a:srgbClr val="FFFFFF"/>
              </a:solidFill>
              <a:latin typeface="Century Gothic"/>
              <a:ea typeface="Century Gothic"/>
              <a:cs typeface="Century Gothic"/>
              <a:sym typeface="Century Gothic"/>
            </a:endParaRPr>
          </a:p>
        </p:txBody>
      </p:sp>
      <p:sp>
        <p:nvSpPr>
          <p:cNvPr id="319" name="Google Shape;319;p59"/>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320" name="Google Shape;320;p59"/>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321" name="Google Shape;321;p59"/>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322" name="Google Shape;322;p59"/>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323" name="Google Shape;323;p59"/>
          <p:cNvSpPr/>
          <p:nvPr/>
        </p:nvSpPr>
        <p:spPr>
          <a:xfrm rot="5400000">
            <a:off x="6564004" y="-728701"/>
            <a:ext cx="864586" cy="4295407"/>
          </a:xfrm>
          <a:custGeom>
            <a:avLst/>
            <a:gdLst/>
            <a:ahLst/>
            <a:cxnLst/>
            <a:rect l="l" t="t" r="r" b="b"/>
            <a:pathLst>
              <a:path w="585168" h="2907213" extrusionOk="0">
                <a:moveTo>
                  <a:pt x="0" y="0"/>
                </a:moveTo>
                <a:lnTo>
                  <a:pt x="585168" y="0"/>
                </a:lnTo>
                <a:lnTo>
                  <a:pt x="585168" y="2907213"/>
                </a:lnTo>
                <a:lnTo>
                  <a:pt x="0" y="2907213"/>
                </a:lnTo>
                <a:close/>
              </a:path>
            </a:pathLst>
          </a:custGeom>
          <a:solidFill>
            <a:srgbClr val="FF6E47"/>
          </a:solidFill>
          <a:ln>
            <a:noFill/>
          </a:ln>
        </p:spPr>
      </p:sp>
      <p:sp>
        <p:nvSpPr>
          <p:cNvPr id="324" name="Google Shape;324;p59"/>
          <p:cNvSpPr/>
          <p:nvPr/>
        </p:nvSpPr>
        <p:spPr>
          <a:xfrm rot="5400000">
            <a:off x="1559470" y="1728377"/>
            <a:ext cx="864586" cy="3980282"/>
          </a:xfrm>
          <a:custGeom>
            <a:avLst/>
            <a:gdLst/>
            <a:ahLst/>
            <a:cxnLst/>
            <a:rect l="l" t="t" r="r" b="b"/>
            <a:pathLst>
              <a:path w="585168" h="2693930" extrusionOk="0">
                <a:moveTo>
                  <a:pt x="0" y="0"/>
                </a:moveTo>
                <a:lnTo>
                  <a:pt x="585168" y="0"/>
                </a:lnTo>
                <a:lnTo>
                  <a:pt x="585168" y="2693930"/>
                </a:lnTo>
                <a:lnTo>
                  <a:pt x="0" y="2693930"/>
                </a:lnTo>
                <a:close/>
              </a:path>
            </a:pathLst>
          </a:custGeom>
          <a:solidFill>
            <a:srgbClr val="FF6E47"/>
          </a:solidFill>
          <a:ln>
            <a:noFill/>
          </a:ln>
        </p:spPr>
      </p:sp>
      <p:sp>
        <p:nvSpPr>
          <p:cNvPr id="325" name="Google Shape;325;p59"/>
          <p:cNvSpPr/>
          <p:nvPr/>
        </p:nvSpPr>
        <p:spPr>
          <a:xfrm rot="5400000">
            <a:off x="3988893"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326" name="Google Shape;326;p59"/>
          <p:cNvSpPr/>
          <p:nvPr/>
        </p:nvSpPr>
        <p:spPr>
          <a:xfrm rot="-5400000">
            <a:off x="3981205" y="980607"/>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327" name="Google Shape;327;p59"/>
          <p:cNvSpPr/>
          <p:nvPr/>
        </p:nvSpPr>
        <p:spPr>
          <a:xfrm>
            <a:off x="3981903" y="1853034"/>
            <a:ext cx="864586" cy="1438231"/>
          </a:xfrm>
          <a:custGeom>
            <a:avLst/>
            <a:gdLst/>
            <a:ahLst/>
            <a:cxnLst/>
            <a:rect l="l" t="t" r="r" b="b"/>
            <a:pathLst>
              <a:path w="585168" h="973422" extrusionOk="0">
                <a:moveTo>
                  <a:pt x="0" y="0"/>
                </a:moveTo>
                <a:lnTo>
                  <a:pt x="585168" y="0"/>
                </a:lnTo>
                <a:lnTo>
                  <a:pt x="585168" y="973422"/>
                </a:lnTo>
                <a:lnTo>
                  <a:pt x="0" y="973422"/>
                </a:lnTo>
                <a:close/>
              </a:path>
            </a:pathLst>
          </a:custGeom>
          <a:solidFill>
            <a:srgbClr val="FFFFFF"/>
          </a:solidFill>
          <a:ln>
            <a:noFill/>
          </a:ln>
        </p:spPr>
      </p:sp>
      <p:sp>
        <p:nvSpPr>
          <p:cNvPr id="328" name="Google Shape;328;p59"/>
          <p:cNvSpPr/>
          <p:nvPr/>
        </p:nvSpPr>
        <p:spPr>
          <a:xfrm rot="5400000">
            <a:off x="3916511"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329" name="Google Shape;329;p59"/>
          <p:cNvSpPr/>
          <p:nvPr/>
        </p:nvSpPr>
        <p:spPr>
          <a:xfrm rot="-5400000">
            <a:off x="4056062" y="979222"/>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pic>
        <p:nvPicPr>
          <p:cNvPr id="330" name="Google Shape;330;p59"/>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331" name="Google Shape;331;p59"/>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332" name="Google Shape;332;p59"/>
          <p:cNvSpPr txBox="1"/>
          <p:nvPr/>
        </p:nvSpPr>
        <p:spPr>
          <a:xfrm>
            <a:off x="205425" y="707100"/>
            <a:ext cx="8699100" cy="37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4800">
              <a:solidFill>
                <a:schemeClr val="dk1"/>
              </a:solidFill>
              <a:latin typeface="Century Gothic"/>
              <a:ea typeface="Century Gothic"/>
              <a:cs typeface="Century Gothic"/>
              <a:sym typeface="Century Gothic"/>
            </a:endParaRPr>
          </a:p>
        </p:txBody>
      </p:sp>
      <p:sp>
        <p:nvSpPr>
          <p:cNvPr id="333" name="Google Shape;333;p59"/>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Clr>
                <a:schemeClr val="lt1"/>
              </a:buClr>
              <a:buSzPts val="2800"/>
              <a:buNone/>
              <a:defRPr>
                <a:solidFill>
                  <a:schemeClr val="lt1"/>
                </a:solidFill>
              </a:defRPr>
            </a:lvl2pPr>
            <a:lvl3pPr lvl="2">
              <a:spcBef>
                <a:spcPts val="480"/>
              </a:spcBef>
              <a:spcAft>
                <a:spcPts val="0"/>
              </a:spcAft>
              <a:buClr>
                <a:schemeClr val="lt1"/>
              </a:buClr>
              <a:buSzPts val="2400"/>
              <a:buNone/>
              <a:defRPr>
                <a:solidFill>
                  <a:schemeClr val="lt1"/>
                </a:solidFill>
              </a:defRPr>
            </a:lvl3pPr>
            <a:lvl4pPr lvl="3">
              <a:spcBef>
                <a:spcPts val="400"/>
              </a:spcBef>
              <a:spcAft>
                <a:spcPts val="0"/>
              </a:spcAft>
              <a:buClr>
                <a:schemeClr val="lt1"/>
              </a:buClr>
              <a:buSzPts val="2000"/>
              <a:buNone/>
              <a:defRPr>
                <a:solidFill>
                  <a:schemeClr val="lt1"/>
                </a:solidFill>
              </a:defRPr>
            </a:lvl4pPr>
            <a:lvl5pPr lvl="4">
              <a:spcBef>
                <a:spcPts val="400"/>
              </a:spcBef>
              <a:spcAft>
                <a:spcPts val="0"/>
              </a:spcAft>
              <a:buClr>
                <a:schemeClr val="lt1"/>
              </a:buClr>
              <a:buSzPts val="2000"/>
              <a:buNone/>
              <a:defRPr>
                <a:solidFill>
                  <a:schemeClr val="lt1"/>
                </a:solidFill>
              </a:defRPr>
            </a:lvl5pPr>
            <a:lvl6pPr lvl="5">
              <a:spcBef>
                <a:spcPts val="400"/>
              </a:spcBef>
              <a:spcAft>
                <a:spcPts val="0"/>
              </a:spcAft>
              <a:buClr>
                <a:schemeClr val="lt1"/>
              </a:buClr>
              <a:buSzPts val="2000"/>
              <a:buNone/>
              <a:defRPr>
                <a:solidFill>
                  <a:schemeClr val="lt1"/>
                </a:solidFill>
              </a:defRPr>
            </a:lvl6pPr>
            <a:lvl7pPr lvl="6">
              <a:spcBef>
                <a:spcPts val="400"/>
              </a:spcBef>
              <a:spcAft>
                <a:spcPts val="0"/>
              </a:spcAft>
              <a:buClr>
                <a:schemeClr val="lt1"/>
              </a:buClr>
              <a:buSzPts val="2000"/>
              <a:buNone/>
              <a:defRPr>
                <a:solidFill>
                  <a:schemeClr val="lt1"/>
                </a:solidFill>
              </a:defRPr>
            </a:lvl7pPr>
            <a:lvl8pPr lvl="7">
              <a:spcBef>
                <a:spcPts val="400"/>
              </a:spcBef>
              <a:spcAft>
                <a:spcPts val="0"/>
              </a:spcAft>
              <a:buClr>
                <a:schemeClr val="lt1"/>
              </a:buClr>
              <a:buSzPts val="2000"/>
              <a:buNone/>
              <a:defRPr>
                <a:solidFill>
                  <a:schemeClr val="lt1"/>
                </a:solidFill>
              </a:defRPr>
            </a:lvl8pPr>
            <a:lvl9pPr lvl="8">
              <a:spcBef>
                <a:spcPts val="400"/>
              </a:spcBef>
              <a:spcAft>
                <a:spcPts val="0"/>
              </a:spcAft>
              <a:buClr>
                <a:schemeClr val="lt1"/>
              </a:buClr>
              <a:buSzPts val="2000"/>
              <a:buNone/>
              <a:defRPr>
                <a:solidFill>
                  <a:schemeClr val="lt1"/>
                </a:solidFill>
              </a:defRPr>
            </a:lvl9pPr>
          </a:lstStyle>
          <a:p>
            <a:endParaRPr/>
          </a:p>
        </p:txBody>
      </p:sp>
      <p:sp>
        <p:nvSpPr>
          <p:cNvPr id="334" name="Google Shape;334;p59"/>
          <p:cNvSpPr txBox="1">
            <a:spLocks noGrp="1"/>
          </p:cNvSpPr>
          <p:nvPr>
            <p:ph type="body" idx="2"/>
          </p:nvPr>
        </p:nvSpPr>
        <p:spPr>
          <a:xfrm>
            <a:off x="205950" y="727675"/>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1pPr>
            <a:lvl2pPr marL="914400" lvl="1" indent="-342900">
              <a:spcBef>
                <a:spcPts val="56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2pPr>
            <a:lvl3pPr marL="1371600" lvl="2" indent="-342900">
              <a:spcBef>
                <a:spcPts val="48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3pPr>
            <a:lvl4pPr marL="1828800" lvl="3"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4pPr>
            <a:lvl5pPr marL="2286000" lvl="4"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5pPr>
            <a:lvl6pPr marL="2743200" lvl="5"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6pPr>
            <a:lvl7pPr marL="3200400" lvl="6"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7pPr>
            <a:lvl8pPr marL="3657600" lvl="7"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8pPr>
            <a:lvl9pPr marL="4114800" lvl="8"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814622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741"/>
            <a:ext cx="4040188"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497563"/>
            <a:ext cx="4040188"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017741"/>
            <a:ext cx="4041775"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497563"/>
            <a:ext cx="4041775"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156449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Extended Gateway_03">
  <p:cSld name="Extended Gateway_03">
    <p:bg>
      <p:bgPr>
        <a:solidFill>
          <a:srgbClr val="F6A4B7"/>
        </a:solidFill>
        <a:effectLst/>
      </p:bgPr>
    </p:bg>
    <p:spTree>
      <p:nvGrpSpPr>
        <p:cNvPr id="1" name="Shape 335"/>
        <p:cNvGrpSpPr/>
        <p:nvPr/>
      </p:nvGrpSpPr>
      <p:grpSpPr>
        <a:xfrm>
          <a:off x="0" y="0"/>
          <a:ext cx="0" cy="0"/>
          <a:chOff x="0" y="0"/>
          <a:chExt cx="0" cy="0"/>
        </a:xfrm>
      </p:grpSpPr>
      <p:pic>
        <p:nvPicPr>
          <p:cNvPr id="336" name="Google Shape;336;p60"/>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337" name="Google Shape;337;p60"/>
          <p:cNvSpPr/>
          <p:nvPr/>
        </p:nvSpPr>
        <p:spPr>
          <a:xfrm rot="5400000">
            <a:off x="6564004" y="-728701"/>
            <a:ext cx="864586" cy="4295407"/>
          </a:xfrm>
          <a:custGeom>
            <a:avLst/>
            <a:gdLst/>
            <a:ahLst/>
            <a:cxnLst/>
            <a:rect l="l" t="t" r="r" b="b"/>
            <a:pathLst>
              <a:path w="585168" h="2907213" extrusionOk="0">
                <a:moveTo>
                  <a:pt x="0" y="0"/>
                </a:moveTo>
                <a:lnTo>
                  <a:pt x="585168" y="0"/>
                </a:lnTo>
                <a:lnTo>
                  <a:pt x="585168" y="2907213"/>
                </a:lnTo>
                <a:lnTo>
                  <a:pt x="0" y="2907213"/>
                </a:lnTo>
                <a:close/>
              </a:path>
            </a:pathLst>
          </a:custGeom>
          <a:solidFill>
            <a:srgbClr val="18A48C"/>
          </a:solidFill>
          <a:ln>
            <a:noFill/>
          </a:ln>
        </p:spPr>
      </p:sp>
      <p:sp>
        <p:nvSpPr>
          <p:cNvPr id="338" name="Google Shape;338;p60"/>
          <p:cNvSpPr/>
          <p:nvPr/>
        </p:nvSpPr>
        <p:spPr>
          <a:xfrm rot="5400000">
            <a:off x="3988893"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18A48C"/>
          </a:solidFill>
          <a:ln>
            <a:noFill/>
          </a:ln>
        </p:spPr>
      </p:sp>
      <p:sp>
        <p:nvSpPr>
          <p:cNvPr id="339" name="Google Shape;339;p60"/>
          <p:cNvSpPr/>
          <p:nvPr/>
        </p:nvSpPr>
        <p:spPr>
          <a:xfrm rot="-5400000">
            <a:off x="3981205" y="980607"/>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18A48C"/>
          </a:solidFill>
          <a:ln>
            <a:noFill/>
          </a:ln>
        </p:spPr>
      </p:sp>
      <p:sp>
        <p:nvSpPr>
          <p:cNvPr id="340" name="Google Shape;340;p60"/>
          <p:cNvSpPr/>
          <p:nvPr/>
        </p:nvSpPr>
        <p:spPr>
          <a:xfrm>
            <a:off x="3981903" y="1853034"/>
            <a:ext cx="864586" cy="1438231"/>
          </a:xfrm>
          <a:custGeom>
            <a:avLst/>
            <a:gdLst/>
            <a:ahLst/>
            <a:cxnLst/>
            <a:rect l="l" t="t" r="r" b="b"/>
            <a:pathLst>
              <a:path w="585168" h="973422" extrusionOk="0">
                <a:moveTo>
                  <a:pt x="0" y="0"/>
                </a:moveTo>
                <a:lnTo>
                  <a:pt x="585168" y="0"/>
                </a:lnTo>
                <a:lnTo>
                  <a:pt x="585168" y="973422"/>
                </a:lnTo>
                <a:lnTo>
                  <a:pt x="0" y="973422"/>
                </a:lnTo>
                <a:close/>
              </a:path>
            </a:pathLst>
          </a:custGeom>
          <a:solidFill>
            <a:srgbClr val="FDB633"/>
          </a:solidFill>
          <a:ln>
            <a:noFill/>
          </a:ln>
        </p:spPr>
      </p:sp>
      <p:sp>
        <p:nvSpPr>
          <p:cNvPr id="341" name="Google Shape;341;p60"/>
          <p:cNvSpPr/>
          <p:nvPr/>
        </p:nvSpPr>
        <p:spPr>
          <a:xfrm rot="-5400000">
            <a:off x="4138832" y="980607"/>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18A48C"/>
          </a:solidFill>
          <a:ln>
            <a:noFill/>
          </a:ln>
        </p:spPr>
      </p:sp>
      <p:sp>
        <p:nvSpPr>
          <p:cNvPr id="342" name="Google Shape;342;p60"/>
          <p:cNvSpPr/>
          <p:nvPr/>
        </p:nvSpPr>
        <p:spPr>
          <a:xfrm rot="5400000">
            <a:off x="1559470" y="1728377"/>
            <a:ext cx="864586" cy="3980282"/>
          </a:xfrm>
          <a:custGeom>
            <a:avLst/>
            <a:gdLst/>
            <a:ahLst/>
            <a:cxnLst/>
            <a:rect l="l" t="t" r="r" b="b"/>
            <a:pathLst>
              <a:path w="585168" h="2693930" extrusionOk="0">
                <a:moveTo>
                  <a:pt x="0" y="0"/>
                </a:moveTo>
                <a:lnTo>
                  <a:pt x="585168" y="0"/>
                </a:lnTo>
                <a:lnTo>
                  <a:pt x="585168" y="2693930"/>
                </a:lnTo>
                <a:lnTo>
                  <a:pt x="0" y="2693930"/>
                </a:lnTo>
                <a:close/>
              </a:path>
            </a:pathLst>
          </a:custGeom>
          <a:solidFill>
            <a:srgbClr val="18A48C"/>
          </a:solidFill>
          <a:ln>
            <a:noFill/>
          </a:ln>
        </p:spPr>
      </p:sp>
      <p:sp>
        <p:nvSpPr>
          <p:cNvPr id="343" name="Google Shape;343;p60"/>
          <p:cNvSpPr/>
          <p:nvPr/>
        </p:nvSpPr>
        <p:spPr>
          <a:xfrm rot="-5400000">
            <a:off x="4056062" y="980607"/>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18A48C"/>
          </a:solidFill>
          <a:ln>
            <a:noFill/>
          </a:ln>
        </p:spPr>
      </p:sp>
      <p:sp>
        <p:nvSpPr>
          <p:cNvPr id="344" name="Google Shape;344;p60"/>
          <p:cNvSpPr/>
          <p:nvPr/>
        </p:nvSpPr>
        <p:spPr>
          <a:xfrm rot="5400000">
            <a:off x="3916511"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18A48C"/>
          </a:solidFill>
          <a:ln>
            <a:noFill/>
          </a:ln>
        </p:spPr>
      </p:sp>
      <p:pic>
        <p:nvPicPr>
          <p:cNvPr id="345" name="Google Shape;345;p60"/>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346" name="Google Shape;346;p60"/>
          <p:cNvSpPr txBox="1"/>
          <p:nvPr/>
        </p:nvSpPr>
        <p:spPr>
          <a:xfrm>
            <a:off x="205425" y="707100"/>
            <a:ext cx="8699100" cy="37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4800">
              <a:solidFill>
                <a:schemeClr val="dk1"/>
              </a:solidFill>
              <a:latin typeface="Century Gothic"/>
              <a:ea typeface="Century Gothic"/>
              <a:cs typeface="Century Gothic"/>
              <a:sym typeface="Century Gothic"/>
            </a:endParaRPr>
          </a:p>
        </p:txBody>
      </p:sp>
      <p:sp>
        <p:nvSpPr>
          <p:cNvPr id="347" name="Google Shape;347;p60"/>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pic>
        <p:nvPicPr>
          <p:cNvPr id="348" name="Google Shape;348;p60"/>
          <p:cNvPicPr preferRelativeResize="0"/>
          <p:nvPr/>
        </p:nvPicPr>
        <p:blipFill rotWithShape="1">
          <a:blip r:embed="rId3">
            <a:alphaModFix/>
          </a:blip>
          <a:srcRect/>
          <a:stretch/>
        </p:blipFill>
        <p:spPr>
          <a:xfrm>
            <a:off x="205425" y="4816019"/>
            <a:ext cx="595602" cy="162631"/>
          </a:xfrm>
          <a:prstGeom prst="rect">
            <a:avLst/>
          </a:prstGeom>
          <a:noFill/>
          <a:ln>
            <a:noFill/>
          </a:ln>
        </p:spPr>
      </p:pic>
      <p:sp>
        <p:nvSpPr>
          <p:cNvPr id="349" name="Google Shape;349;p60"/>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4">
              <a:alphaModFix/>
            </a:blip>
            <a:stretch>
              <a:fillRect t="-36758" b="-36737"/>
            </a:stretch>
          </a:blipFill>
          <a:ln>
            <a:noFill/>
          </a:ln>
        </p:spPr>
      </p:sp>
      <p:pic>
        <p:nvPicPr>
          <p:cNvPr id="350" name="Google Shape;350;p60"/>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351" name="Google Shape;351;p60"/>
          <p:cNvSpPr/>
          <p:nvPr/>
        </p:nvSpPr>
        <p:spPr>
          <a:xfrm rot="5400000">
            <a:off x="6564004" y="-728701"/>
            <a:ext cx="864586" cy="4295407"/>
          </a:xfrm>
          <a:custGeom>
            <a:avLst/>
            <a:gdLst/>
            <a:ahLst/>
            <a:cxnLst/>
            <a:rect l="l" t="t" r="r" b="b"/>
            <a:pathLst>
              <a:path w="585168" h="2907213" extrusionOk="0">
                <a:moveTo>
                  <a:pt x="0" y="0"/>
                </a:moveTo>
                <a:lnTo>
                  <a:pt x="585168" y="0"/>
                </a:lnTo>
                <a:lnTo>
                  <a:pt x="585168" y="2907213"/>
                </a:lnTo>
                <a:lnTo>
                  <a:pt x="0" y="2907213"/>
                </a:lnTo>
                <a:close/>
              </a:path>
            </a:pathLst>
          </a:custGeom>
          <a:solidFill>
            <a:srgbClr val="FF6E47"/>
          </a:solidFill>
          <a:ln>
            <a:noFill/>
          </a:ln>
        </p:spPr>
      </p:sp>
      <p:sp>
        <p:nvSpPr>
          <p:cNvPr id="352" name="Google Shape;352;p60"/>
          <p:cNvSpPr/>
          <p:nvPr/>
        </p:nvSpPr>
        <p:spPr>
          <a:xfrm rot="5400000">
            <a:off x="1559470" y="1728377"/>
            <a:ext cx="864586" cy="3980282"/>
          </a:xfrm>
          <a:custGeom>
            <a:avLst/>
            <a:gdLst/>
            <a:ahLst/>
            <a:cxnLst/>
            <a:rect l="l" t="t" r="r" b="b"/>
            <a:pathLst>
              <a:path w="585168" h="2693930" extrusionOk="0">
                <a:moveTo>
                  <a:pt x="0" y="0"/>
                </a:moveTo>
                <a:lnTo>
                  <a:pt x="585168" y="0"/>
                </a:lnTo>
                <a:lnTo>
                  <a:pt x="585168" y="2693930"/>
                </a:lnTo>
                <a:lnTo>
                  <a:pt x="0" y="2693930"/>
                </a:lnTo>
                <a:close/>
              </a:path>
            </a:pathLst>
          </a:custGeom>
          <a:solidFill>
            <a:srgbClr val="FF6E47"/>
          </a:solidFill>
          <a:ln>
            <a:noFill/>
          </a:ln>
        </p:spPr>
      </p:sp>
      <p:sp>
        <p:nvSpPr>
          <p:cNvPr id="353" name="Google Shape;353;p60"/>
          <p:cNvSpPr/>
          <p:nvPr/>
        </p:nvSpPr>
        <p:spPr>
          <a:xfrm rot="5400000">
            <a:off x="3988893"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354" name="Google Shape;354;p60"/>
          <p:cNvSpPr/>
          <p:nvPr/>
        </p:nvSpPr>
        <p:spPr>
          <a:xfrm rot="-5400000">
            <a:off x="3981205" y="980607"/>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355" name="Google Shape;355;p60"/>
          <p:cNvSpPr/>
          <p:nvPr/>
        </p:nvSpPr>
        <p:spPr>
          <a:xfrm>
            <a:off x="3981903" y="1853034"/>
            <a:ext cx="864586" cy="1438231"/>
          </a:xfrm>
          <a:custGeom>
            <a:avLst/>
            <a:gdLst/>
            <a:ahLst/>
            <a:cxnLst/>
            <a:rect l="l" t="t" r="r" b="b"/>
            <a:pathLst>
              <a:path w="585168" h="973422" extrusionOk="0">
                <a:moveTo>
                  <a:pt x="0" y="0"/>
                </a:moveTo>
                <a:lnTo>
                  <a:pt x="585168" y="0"/>
                </a:lnTo>
                <a:lnTo>
                  <a:pt x="585168" y="973422"/>
                </a:lnTo>
                <a:lnTo>
                  <a:pt x="0" y="973422"/>
                </a:lnTo>
                <a:close/>
              </a:path>
            </a:pathLst>
          </a:custGeom>
          <a:solidFill>
            <a:srgbClr val="FFFFFF"/>
          </a:solidFill>
          <a:ln>
            <a:noFill/>
          </a:ln>
        </p:spPr>
      </p:sp>
      <p:sp>
        <p:nvSpPr>
          <p:cNvPr id="356" name="Google Shape;356;p60"/>
          <p:cNvSpPr/>
          <p:nvPr/>
        </p:nvSpPr>
        <p:spPr>
          <a:xfrm rot="5400000">
            <a:off x="3916511" y="3292538"/>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sp>
        <p:nvSpPr>
          <p:cNvPr id="357" name="Google Shape;357;p60"/>
          <p:cNvSpPr/>
          <p:nvPr/>
        </p:nvSpPr>
        <p:spPr>
          <a:xfrm rot="-5400000">
            <a:off x="4056062" y="979222"/>
            <a:ext cx="873125" cy="87172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F6E47"/>
          </a:solidFill>
          <a:ln>
            <a:noFill/>
          </a:ln>
        </p:spPr>
      </p:sp>
      <p:pic>
        <p:nvPicPr>
          <p:cNvPr id="358" name="Google Shape;358;p60"/>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359" name="Google Shape;359;p60"/>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360" name="Google Shape;360;p60"/>
          <p:cNvSpPr txBox="1"/>
          <p:nvPr/>
        </p:nvSpPr>
        <p:spPr>
          <a:xfrm>
            <a:off x="205425" y="707100"/>
            <a:ext cx="8699100" cy="37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4800">
              <a:solidFill>
                <a:schemeClr val="dk1"/>
              </a:solidFill>
              <a:latin typeface="Century Gothic"/>
              <a:ea typeface="Century Gothic"/>
              <a:cs typeface="Century Gothic"/>
              <a:sym typeface="Century Gothic"/>
            </a:endParaRPr>
          </a:p>
        </p:txBody>
      </p:sp>
      <p:sp>
        <p:nvSpPr>
          <p:cNvPr id="361" name="Google Shape;361;p60"/>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362" name="Google Shape;362;p60"/>
          <p:cNvSpPr txBox="1">
            <a:spLocks noGrp="1"/>
          </p:cNvSpPr>
          <p:nvPr>
            <p:ph type="body" idx="2"/>
          </p:nvPr>
        </p:nvSpPr>
        <p:spPr>
          <a:xfrm>
            <a:off x="205950" y="727675"/>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513129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Full colour_01">
  <p:cSld name="Full colour_01">
    <p:bg>
      <p:bgPr>
        <a:solidFill>
          <a:srgbClr val="0000FF"/>
        </a:solidFill>
        <a:effectLst/>
      </p:bgPr>
    </p:bg>
    <p:spTree>
      <p:nvGrpSpPr>
        <p:cNvPr id="1" name="Shape 363"/>
        <p:cNvGrpSpPr/>
        <p:nvPr/>
      </p:nvGrpSpPr>
      <p:grpSpPr>
        <a:xfrm>
          <a:off x="0" y="0"/>
          <a:ext cx="0" cy="0"/>
          <a:chOff x="0" y="0"/>
          <a:chExt cx="0" cy="0"/>
        </a:xfrm>
      </p:grpSpPr>
      <p:pic>
        <p:nvPicPr>
          <p:cNvPr id="364" name="Google Shape;364;p6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365" name="Google Shape;365;p61"/>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366" name="Google Shape;366;p61"/>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367" name="Google Shape;367;p61"/>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368" name="Google Shape;368;p61"/>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Clr>
                <a:schemeClr val="lt1"/>
              </a:buClr>
              <a:buSzPts val="2800"/>
              <a:buNone/>
              <a:defRPr>
                <a:solidFill>
                  <a:schemeClr val="lt1"/>
                </a:solidFill>
              </a:defRPr>
            </a:lvl2pPr>
            <a:lvl3pPr lvl="2">
              <a:spcBef>
                <a:spcPts val="480"/>
              </a:spcBef>
              <a:spcAft>
                <a:spcPts val="0"/>
              </a:spcAft>
              <a:buClr>
                <a:schemeClr val="lt1"/>
              </a:buClr>
              <a:buSzPts val="2400"/>
              <a:buNone/>
              <a:defRPr>
                <a:solidFill>
                  <a:schemeClr val="lt1"/>
                </a:solidFill>
              </a:defRPr>
            </a:lvl3pPr>
            <a:lvl4pPr lvl="3">
              <a:spcBef>
                <a:spcPts val="400"/>
              </a:spcBef>
              <a:spcAft>
                <a:spcPts val="0"/>
              </a:spcAft>
              <a:buClr>
                <a:schemeClr val="lt1"/>
              </a:buClr>
              <a:buSzPts val="2000"/>
              <a:buNone/>
              <a:defRPr>
                <a:solidFill>
                  <a:schemeClr val="lt1"/>
                </a:solidFill>
              </a:defRPr>
            </a:lvl4pPr>
            <a:lvl5pPr lvl="4">
              <a:spcBef>
                <a:spcPts val="400"/>
              </a:spcBef>
              <a:spcAft>
                <a:spcPts val="0"/>
              </a:spcAft>
              <a:buClr>
                <a:schemeClr val="lt1"/>
              </a:buClr>
              <a:buSzPts val="2000"/>
              <a:buNone/>
              <a:defRPr>
                <a:solidFill>
                  <a:schemeClr val="lt1"/>
                </a:solidFill>
              </a:defRPr>
            </a:lvl5pPr>
            <a:lvl6pPr lvl="5">
              <a:spcBef>
                <a:spcPts val="400"/>
              </a:spcBef>
              <a:spcAft>
                <a:spcPts val="0"/>
              </a:spcAft>
              <a:buClr>
                <a:schemeClr val="lt1"/>
              </a:buClr>
              <a:buSzPts val="2000"/>
              <a:buNone/>
              <a:defRPr>
                <a:solidFill>
                  <a:schemeClr val="lt1"/>
                </a:solidFill>
              </a:defRPr>
            </a:lvl6pPr>
            <a:lvl7pPr lvl="6">
              <a:spcBef>
                <a:spcPts val="400"/>
              </a:spcBef>
              <a:spcAft>
                <a:spcPts val="0"/>
              </a:spcAft>
              <a:buClr>
                <a:schemeClr val="lt1"/>
              </a:buClr>
              <a:buSzPts val="2000"/>
              <a:buNone/>
              <a:defRPr>
                <a:solidFill>
                  <a:schemeClr val="lt1"/>
                </a:solidFill>
              </a:defRPr>
            </a:lvl7pPr>
            <a:lvl8pPr lvl="7">
              <a:spcBef>
                <a:spcPts val="400"/>
              </a:spcBef>
              <a:spcAft>
                <a:spcPts val="0"/>
              </a:spcAft>
              <a:buClr>
                <a:schemeClr val="lt1"/>
              </a:buClr>
              <a:buSzPts val="2000"/>
              <a:buNone/>
              <a:defRPr>
                <a:solidFill>
                  <a:schemeClr val="lt1"/>
                </a:solidFill>
              </a:defRPr>
            </a:lvl8pPr>
            <a:lvl9pPr lvl="8">
              <a:spcBef>
                <a:spcPts val="400"/>
              </a:spcBef>
              <a:spcAft>
                <a:spcPts val="0"/>
              </a:spcAft>
              <a:buClr>
                <a:schemeClr val="lt1"/>
              </a:buClr>
              <a:buSzPts val="2000"/>
              <a:buNone/>
              <a:defRPr>
                <a:solidFill>
                  <a:schemeClr val="lt1"/>
                </a:solidFill>
              </a:defRPr>
            </a:lvl9pPr>
          </a:lstStyle>
          <a:p>
            <a:endParaRPr/>
          </a:p>
        </p:txBody>
      </p:sp>
      <p:sp>
        <p:nvSpPr>
          <p:cNvPr id="369" name="Google Shape;369;p61"/>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1pPr>
            <a:lvl2pPr marL="914400" lvl="1" indent="-342900">
              <a:spcBef>
                <a:spcPts val="56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2pPr>
            <a:lvl3pPr marL="1371600" lvl="2" indent="-342900">
              <a:spcBef>
                <a:spcPts val="48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3pPr>
            <a:lvl4pPr marL="1828800" lvl="3"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4pPr>
            <a:lvl5pPr marL="2286000" lvl="4"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5pPr>
            <a:lvl6pPr marL="2743200" lvl="5"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6pPr>
            <a:lvl7pPr marL="3200400" lvl="6"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7pPr>
            <a:lvl8pPr marL="3657600" lvl="7"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8pPr>
            <a:lvl9pPr marL="4114800" lvl="8"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887693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Full colour_01 1">
  <p:cSld name="Full colour_01 1">
    <p:bg>
      <p:bgPr>
        <a:solidFill>
          <a:schemeClr val="accent1"/>
        </a:solidFill>
        <a:effectLst/>
      </p:bgPr>
    </p:bg>
    <p:spTree>
      <p:nvGrpSpPr>
        <p:cNvPr id="1" name="Shape 370"/>
        <p:cNvGrpSpPr/>
        <p:nvPr/>
      </p:nvGrpSpPr>
      <p:grpSpPr>
        <a:xfrm>
          <a:off x="0" y="0"/>
          <a:ext cx="0" cy="0"/>
          <a:chOff x="0" y="0"/>
          <a:chExt cx="0" cy="0"/>
        </a:xfrm>
      </p:grpSpPr>
      <p:pic>
        <p:nvPicPr>
          <p:cNvPr id="371" name="Google Shape;371;p62"/>
          <p:cNvPicPr preferRelativeResize="0"/>
          <p:nvPr/>
        </p:nvPicPr>
        <p:blipFill rotWithShape="1">
          <a:blip r:embed="rId2">
            <a:alphaModFix/>
          </a:blip>
          <a:srcRect/>
          <a:stretch/>
        </p:blipFill>
        <p:spPr>
          <a:xfrm>
            <a:off x="205425" y="4816019"/>
            <a:ext cx="595602" cy="162631"/>
          </a:xfrm>
          <a:prstGeom prst="rect">
            <a:avLst/>
          </a:prstGeom>
          <a:noFill/>
          <a:ln>
            <a:noFill/>
          </a:ln>
        </p:spPr>
      </p:pic>
      <p:pic>
        <p:nvPicPr>
          <p:cNvPr id="372" name="Google Shape;372;p62"/>
          <p:cNvPicPr preferRelativeResize="0"/>
          <p:nvPr/>
        </p:nvPicPr>
        <p:blipFill rotWithShape="1">
          <a:blip r:embed="rId3">
            <a:alphaModFix/>
          </a:blip>
          <a:srcRect/>
          <a:stretch/>
        </p:blipFill>
        <p:spPr>
          <a:xfrm>
            <a:off x="205425" y="707100"/>
            <a:ext cx="7266299" cy="3729301"/>
          </a:xfrm>
          <a:prstGeom prst="rect">
            <a:avLst/>
          </a:prstGeom>
          <a:noFill/>
          <a:ln>
            <a:noFill/>
          </a:ln>
        </p:spPr>
      </p:pic>
      <p:sp>
        <p:nvSpPr>
          <p:cNvPr id="373" name="Google Shape;373;p62"/>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374" name="Google Shape;374;p62"/>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Clr>
                <a:schemeClr val="lt1"/>
              </a:buClr>
              <a:buSzPts val="2800"/>
              <a:buNone/>
              <a:defRPr>
                <a:solidFill>
                  <a:schemeClr val="lt1"/>
                </a:solidFill>
              </a:defRPr>
            </a:lvl2pPr>
            <a:lvl3pPr lvl="2">
              <a:spcBef>
                <a:spcPts val="480"/>
              </a:spcBef>
              <a:spcAft>
                <a:spcPts val="0"/>
              </a:spcAft>
              <a:buClr>
                <a:schemeClr val="lt1"/>
              </a:buClr>
              <a:buSzPts val="2400"/>
              <a:buNone/>
              <a:defRPr>
                <a:solidFill>
                  <a:schemeClr val="lt1"/>
                </a:solidFill>
              </a:defRPr>
            </a:lvl3pPr>
            <a:lvl4pPr lvl="3">
              <a:spcBef>
                <a:spcPts val="400"/>
              </a:spcBef>
              <a:spcAft>
                <a:spcPts val="0"/>
              </a:spcAft>
              <a:buClr>
                <a:schemeClr val="lt1"/>
              </a:buClr>
              <a:buSzPts val="2000"/>
              <a:buNone/>
              <a:defRPr>
                <a:solidFill>
                  <a:schemeClr val="lt1"/>
                </a:solidFill>
              </a:defRPr>
            </a:lvl4pPr>
            <a:lvl5pPr lvl="4">
              <a:spcBef>
                <a:spcPts val="400"/>
              </a:spcBef>
              <a:spcAft>
                <a:spcPts val="0"/>
              </a:spcAft>
              <a:buClr>
                <a:schemeClr val="lt1"/>
              </a:buClr>
              <a:buSzPts val="2000"/>
              <a:buNone/>
              <a:defRPr>
                <a:solidFill>
                  <a:schemeClr val="lt1"/>
                </a:solidFill>
              </a:defRPr>
            </a:lvl5pPr>
            <a:lvl6pPr lvl="5">
              <a:spcBef>
                <a:spcPts val="400"/>
              </a:spcBef>
              <a:spcAft>
                <a:spcPts val="0"/>
              </a:spcAft>
              <a:buClr>
                <a:schemeClr val="lt1"/>
              </a:buClr>
              <a:buSzPts val="2000"/>
              <a:buNone/>
              <a:defRPr>
                <a:solidFill>
                  <a:schemeClr val="lt1"/>
                </a:solidFill>
              </a:defRPr>
            </a:lvl6pPr>
            <a:lvl7pPr lvl="6">
              <a:spcBef>
                <a:spcPts val="400"/>
              </a:spcBef>
              <a:spcAft>
                <a:spcPts val="0"/>
              </a:spcAft>
              <a:buClr>
                <a:schemeClr val="lt1"/>
              </a:buClr>
              <a:buSzPts val="2000"/>
              <a:buNone/>
              <a:defRPr>
                <a:solidFill>
                  <a:schemeClr val="lt1"/>
                </a:solidFill>
              </a:defRPr>
            </a:lvl7pPr>
            <a:lvl8pPr lvl="7">
              <a:spcBef>
                <a:spcPts val="400"/>
              </a:spcBef>
              <a:spcAft>
                <a:spcPts val="0"/>
              </a:spcAft>
              <a:buClr>
                <a:schemeClr val="lt1"/>
              </a:buClr>
              <a:buSzPts val="2000"/>
              <a:buNone/>
              <a:defRPr>
                <a:solidFill>
                  <a:schemeClr val="lt1"/>
                </a:solidFill>
              </a:defRPr>
            </a:lvl8pPr>
            <a:lvl9pPr lvl="8">
              <a:spcBef>
                <a:spcPts val="400"/>
              </a:spcBef>
              <a:spcAft>
                <a:spcPts val="0"/>
              </a:spcAft>
              <a:buClr>
                <a:schemeClr val="lt1"/>
              </a:buClr>
              <a:buSzPts val="2000"/>
              <a:buNone/>
              <a:defRPr>
                <a:solidFill>
                  <a:schemeClr val="lt1"/>
                </a:solidFill>
              </a:defRPr>
            </a:lvl9pPr>
          </a:lstStyle>
          <a:p>
            <a:endParaRPr/>
          </a:p>
        </p:txBody>
      </p:sp>
      <p:sp>
        <p:nvSpPr>
          <p:cNvPr id="375" name="Google Shape;375;p62"/>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1pPr>
            <a:lvl2pPr marL="914400" lvl="1" indent="-342900">
              <a:spcBef>
                <a:spcPts val="56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2pPr>
            <a:lvl3pPr marL="1371600" lvl="2" indent="-342900">
              <a:spcBef>
                <a:spcPts val="48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3pPr>
            <a:lvl4pPr marL="1828800" lvl="3"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4pPr>
            <a:lvl5pPr marL="2286000" lvl="4"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5pPr>
            <a:lvl6pPr marL="2743200" lvl="5"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6pPr>
            <a:lvl7pPr marL="3200400" lvl="6"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7pPr>
            <a:lvl8pPr marL="3657600" lvl="7"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8pPr>
            <a:lvl9pPr marL="4114800" lvl="8"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338057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Full colour_01 1 1">
  <p:cSld name="Full colour_01 1 1">
    <p:bg>
      <p:bgPr>
        <a:solidFill>
          <a:schemeClr val="lt2"/>
        </a:solidFill>
        <a:effectLst/>
      </p:bgPr>
    </p:bg>
    <p:spTree>
      <p:nvGrpSpPr>
        <p:cNvPr id="1" name="Shape 376"/>
        <p:cNvGrpSpPr/>
        <p:nvPr/>
      </p:nvGrpSpPr>
      <p:grpSpPr>
        <a:xfrm>
          <a:off x="0" y="0"/>
          <a:ext cx="0" cy="0"/>
          <a:chOff x="0" y="0"/>
          <a:chExt cx="0" cy="0"/>
        </a:xfrm>
      </p:grpSpPr>
      <p:pic>
        <p:nvPicPr>
          <p:cNvPr id="377" name="Google Shape;377;p6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378" name="Google Shape;378;p63"/>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379" name="Google Shape;379;p63"/>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380" name="Google Shape;380;p63"/>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381" name="Google Shape;381;p63"/>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accent1"/>
              </a:buClr>
              <a:buSzPts val="1800"/>
              <a:buFont typeface="Century Gothic"/>
              <a:buNone/>
              <a:defRPr sz="1800">
                <a:solidFill>
                  <a:schemeClr val="accent1"/>
                </a:solidFill>
                <a:latin typeface="Century Gothic"/>
                <a:ea typeface="Century Gothic"/>
                <a:cs typeface="Century Gothic"/>
                <a:sym typeface="Century Gothic"/>
              </a:defRPr>
            </a:lvl1pPr>
            <a:lvl2pPr lvl="1">
              <a:spcBef>
                <a:spcPts val="560"/>
              </a:spcBef>
              <a:spcAft>
                <a:spcPts val="0"/>
              </a:spcAft>
              <a:buClr>
                <a:schemeClr val="accent1"/>
              </a:buClr>
              <a:buSzPts val="2800"/>
              <a:buNone/>
              <a:defRPr>
                <a:solidFill>
                  <a:schemeClr val="accent1"/>
                </a:solidFill>
              </a:defRPr>
            </a:lvl2pPr>
            <a:lvl3pPr lvl="2">
              <a:spcBef>
                <a:spcPts val="480"/>
              </a:spcBef>
              <a:spcAft>
                <a:spcPts val="0"/>
              </a:spcAft>
              <a:buClr>
                <a:schemeClr val="accent1"/>
              </a:buClr>
              <a:buSzPts val="2400"/>
              <a:buNone/>
              <a:defRPr>
                <a:solidFill>
                  <a:schemeClr val="accent1"/>
                </a:solidFill>
              </a:defRPr>
            </a:lvl3pPr>
            <a:lvl4pPr lvl="3">
              <a:spcBef>
                <a:spcPts val="400"/>
              </a:spcBef>
              <a:spcAft>
                <a:spcPts val="0"/>
              </a:spcAft>
              <a:buClr>
                <a:schemeClr val="accent1"/>
              </a:buClr>
              <a:buSzPts val="2000"/>
              <a:buNone/>
              <a:defRPr>
                <a:solidFill>
                  <a:schemeClr val="accent1"/>
                </a:solidFill>
              </a:defRPr>
            </a:lvl4pPr>
            <a:lvl5pPr lvl="4">
              <a:spcBef>
                <a:spcPts val="400"/>
              </a:spcBef>
              <a:spcAft>
                <a:spcPts val="0"/>
              </a:spcAft>
              <a:buClr>
                <a:schemeClr val="accent1"/>
              </a:buClr>
              <a:buSzPts val="2000"/>
              <a:buNone/>
              <a:defRPr>
                <a:solidFill>
                  <a:schemeClr val="accent1"/>
                </a:solidFill>
              </a:defRPr>
            </a:lvl5pPr>
            <a:lvl6pPr lvl="5">
              <a:spcBef>
                <a:spcPts val="400"/>
              </a:spcBef>
              <a:spcAft>
                <a:spcPts val="0"/>
              </a:spcAft>
              <a:buClr>
                <a:schemeClr val="accent1"/>
              </a:buClr>
              <a:buSzPts val="2000"/>
              <a:buNone/>
              <a:defRPr>
                <a:solidFill>
                  <a:schemeClr val="accent1"/>
                </a:solidFill>
              </a:defRPr>
            </a:lvl6pPr>
            <a:lvl7pPr lvl="6">
              <a:spcBef>
                <a:spcPts val="400"/>
              </a:spcBef>
              <a:spcAft>
                <a:spcPts val="0"/>
              </a:spcAft>
              <a:buClr>
                <a:schemeClr val="accent1"/>
              </a:buClr>
              <a:buSzPts val="2000"/>
              <a:buNone/>
              <a:defRPr>
                <a:solidFill>
                  <a:schemeClr val="accent1"/>
                </a:solidFill>
              </a:defRPr>
            </a:lvl7pPr>
            <a:lvl8pPr lvl="7">
              <a:spcBef>
                <a:spcPts val="400"/>
              </a:spcBef>
              <a:spcAft>
                <a:spcPts val="0"/>
              </a:spcAft>
              <a:buClr>
                <a:schemeClr val="accent1"/>
              </a:buClr>
              <a:buSzPts val="2000"/>
              <a:buNone/>
              <a:defRPr>
                <a:solidFill>
                  <a:schemeClr val="accent1"/>
                </a:solidFill>
              </a:defRPr>
            </a:lvl8pPr>
            <a:lvl9pPr lvl="8">
              <a:spcBef>
                <a:spcPts val="400"/>
              </a:spcBef>
              <a:spcAft>
                <a:spcPts val="0"/>
              </a:spcAft>
              <a:buClr>
                <a:schemeClr val="accent1"/>
              </a:buClr>
              <a:buSzPts val="2000"/>
              <a:buNone/>
              <a:defRPr>
                <a:solidFill>
                  <a:schemeClr val="accent1"/>
                </a:solidFill>
              </a:defRPr>
            </a:lvl9pPr>
          </a:lstStyle>
          <a:p>
            <a:endParaRPr/>
          </a:p>
        </p:txBody>
      </p:sp>
      <p:sp>
        <p:nvSpPr>
          <p:cNvPr id="382" name="Google Shape;382;p63"/>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1pPr>
            <a:lvl2pPr marL="914400" lvl="1" indent="-342900">
              <a:spcBef>
                <a:spcPts val="56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2pPr>
            <a:lvl3pPr marL="1371600" lvl="2" indent="-342900">
              <a:spcBef>
                <a:spcPts val="48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3pPr>
            <a:lvl4pPr marL="1828800" lvl="3" indent="-342900">
              <a:spcBef>
                <a:spcPts val="40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4pPr>
            <a:lvl5pPr marL="2286000" lvl="4" indent="-342900">
              <a:spcBef>
                <a:spcPts val="40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5pPr>
            <a:lvl6pPr marL="2743200" lvl="5" indent="-342900">
              <a:spcBef>
                <a:spcPts val="40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6pPr>
            <a:lvl7pPr marL="3200400" lvl="6" indent="-342900">
              <a:spcBef>
                <a:spcPts val="40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7pPr>
            <a:lvl8pPr marL="3657600" lvl="7" indent="-342900">
              <a:spcBef>
                <a:spcPts val="40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8pPr>
            <a:lvl9pPr marL="4114800" lvl="8" indent="-342900">
              <a:spcBef>
                <a:spcPts val="400"/>
              </a:spcBef>
              <a:spcAft>
                <a:spcPts val="0"/>
              </a:spcAft>
              <a:buClr>
                <a:schemeClr val="accent1"/>
              </a:buClr>
              <a:buSzPts val="1800"/>
              <a:buFont typeface="Century Gothic"/>
              <a:buChar char="•"/>
              <a:defRPr sz="1800">
                <a:solidFill>
                  <a:schemeClr val="accen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3129483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Full colour_02">
  <p:cSld name="Full colour_02">
    <p:bg>
      <p:bgPr>
        <a:solidFill>
          <a:srgbClr val="18A48C"/>
        </a:solidFill>
        <a:effectLst/>
      </p:bgPr>
    </p:bg>
    <p:spTree>
      <p:nvGrpSpPr>
        <p:cNvPr id="1" name="Shape 383"/>
        <p:cNvGrpSpPr/>
        <p:nvPr/>
      </p:nvGrpSpPr>
      <p:grpSpPr>
        <a:xfrm>
          <a:off x="0" y="0"/>
          <a:ext cx="0" cy="0"/>
          <a:chOff x="0" y="0"/>
          <a:chExt cx="0" cy="0"/>
        </a:xfrm>
      </p:grpSpPr>
      <p:pic>
        <p:nvPicPr>
          <p:cNvPr id="384" name="Google Shape;384;p6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385" name="Google Shape;385;p64"/>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386" name="Google Shape;386;p64"/>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387" name="Google Shape;387;p64"/>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388" name="Google Shape;388;p64"/>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389" name="Google Shape;389;p64"/>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7787830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Full colour_03">
  <p:cSld name="Full colour_03">
    <p:bg>
      <p:bgPr>
        <a:solidFill>
          <a:srgbClr val="FF6E47"/>
        </a:solidFill>
        <a:effectLst/>
      </p:bgPr>
    </p:bg>
    <p:spTree>
      <p:nvGrpSpPr>
        <p:cNvPr id="1" name="Shape 390"/>
        <p:cNvGrpSpPr/>
        <p:nvPr/>
      </p:nvGrpSpPr>
      <p:grpSpPr>
        <a:xfrm>
          <a:off x="0" y="0"/>
          <a:ext cx="0" cy="0"/>
          <a:chOff x="0" y="0"/>
          <a:chExt cx="0" cy="0"/>
        </a:xfrm>
      </p:grpSpPr>
      <p:pic>
        <p:nvPicPr>
          <p:cNvPr id="391" name="Google Shape;391;p65"/>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392" name="Google Shape;392;p65"/>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393" name="Google Shape;393;p65"/>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394" name="Google Shape;394;p65"/>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395" name="Google Shape;395;p65"/>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396" name="Google Shape;396;p65"/>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6466396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Full colour_04">
  <p:cSld name="Full colour_04">
    <p:bg>
      <p:bgPr>
        <a:solidFill>
          <a:srgbClr val="9A1BBE"/>
        </a:solidFill>
        <a:effectLst/>
      </p:bgPr>
    </p:bg>
    <p:spTree>
      <p:nvGrpSpPr>
        <p:cNvPr id="1" name="Shape 397"/>
        <p:cNvGrpSpPr/>
        <p:nvPr/>
      </p:nvGrpSpPr>
      <p:grpSpPr>
        <a:xfrm>
          <a:off x="0" y="0"/>
          <a:ext cx="0" cy="0"/>
          <a:chOff x="0" y="0"/>
          <a:chExt cx="0" cy="0"/>
        </a:xfrm>
      </p:grpSpPr>
      <p:pic>
        <p:nvPicPr>
          <p:cNvPr id="398" name="Google Shape;398;p66"/>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399" name="Google Shape;399;p66"/>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400" name="Google Shape;400;p66"/>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401" name="Google Shape;401;p66"/>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402" name="Google Shape;402;p66"/>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Clr>
                <a:schemeClr val="lt1"/>
              </a:buClr>
              <a:buSzPts val="2800"/>
              <a:buNone/>
              <a:defRPr>
                <a:solidFill>
                  <a:schemeClr val="lt1"/>
                </a:solidFill>
              </a:defRPr>
            </a:lvl2pPr>
            <a:lvl3pPr lvl="2">
              <a:spcBef>
                <a:spcPts val="480"/>
              </a:spcBef>
              <a:spcAft>
                <a:spcPts val="0"/>
              </a:spcAft>
              <a:buClr>
                <a:schemeClr val="lt1"/>
              </a:buClr>
              <a:buSzPts val="2400"/>
              <a:buNone/>
              <a:defRPr>
                <a:solidFill>
                  <a:schemeClr val="lt1"/>
                </a:solidFill>
              </a:defRPr>
            </a:lvl3pPr>
            <a:lvl4pPr lvl="3">
              <a:spcBef>
                <a:spcPts val="400"/>
              </a:spcBef>
              <a:spcAft>
                <a:spcPts val="0"/>
              </a:spcAft>
              <a:buClr>
                <a:schemeClr val="lt1"/>
              </a:buClr>
              <a:buSzPts val="2000"/>
              <a:buNone/>
              <a:defRPr>
                <a:solidFill>
                  <a:schemeClr val="lt1"/>
                </a:solidFill>
              </a:defRPr>
            </a:lvl4pPr>
            <a:lvl5pPr lvl="4">
              <a:spcBef>
                <a:spcPts val="400"/>
              </a:spcBef>
              <a:spcAft>
                <a:spcPts val="0"/>
              </a:spcAft>
              <a:buClr>
                <a:schemeClr val="lt1"/>
              </a:buClr>
              <a:buSzPts val="2000"/>
              <a:buNone/>
              <a:defRPr>
                <a:solidFill>
                  <a:schemeClr val="lt1"/>
                </a:solidFill>
              </a:defRPr>
            </a:lvl5pPr>
            <a:lvl6pPr lvl="5">
              <a:spcBef>
                <a:spcPts val="400"/>
              </a:spcBef>
              <a:spcAft>
                <a:spcPts val="0"/>
              </a:spcAft>
              <a:buClr>
                <a:schemeClr val="lt1"/>
              </a:buClr>
              <a:buSzPts val="2000"/>
              <a:buNone/>
              <a:defRPr>
                <a:solidFill>
                  <a:schemeClr val="lt1"/>
                </a:solidFill>
              </a:defRPr>
            </a:lvl6pPr>
            <a:lvl7pPr lvl="6">
              <a:spcBef>
                <a:spcPts val="400"/>
              </a:spcBef>
              <a:spcAft>
                <a:spcPts val="0"/>
              </a:spcAft>
              <a:buClr>
                <a:schemeClr val="lt1"/>
              </a:buClr>
              <a:buSzPts val="2000"/>
              <a:buNone/>
              <a:defRPr>
                <a:solidFill>
                  <a:schemeClr val="lt1"/>
                </a:solidFill>
              </a:defRPr>
            </a:lvl7pPr>
            <a:lvl8pPr lvl="7">
              <a:spcBef>
                <a:spcPts val="400"/>
              </a:spcBef>
              <a:spcAft>
                <a:spcPts val="0"/>
              </a:spcAft>
              <a:buClr>
                <a:schemeClr val="lt1"/>
              </a:buClr>
              <a:buSzPts val="2000"/>
              <a:buNone/>
              <a:defRPr>
                <a:solidFill>
                  <a:schemeClr val="lt1"/>
                </a:solidFill>
              </a:defRPr>
            </a:lvl8pPr>
            <a:lvl9pPr lvl="8">
              <a:spcBef>
                <a:spcPts val="400"/>
              </a:spcBef>
              <a:spcAft>
                <a:spcPts val="0"/>
              </a:spcAft>
              <a:buClr>
                <a:schemeClr val="lt1"/>
              </a:buClr>
              <a:buSzPts val="2000"/>
              <a:buNone/>
              <a:defRPr>
                <a:solidFill>
                  <a:schemeClr val="lt1"/>
                </a:solidFill>
              </a:defRPr>
            </a:lvl9pPr>
          </a:lstStyle>
          <a:p>
            <a:endParaRPr/>
          </a:p>
        </p:txBody>
      </p:sp>
      <p:sp>
        <p:nvSpPr>
          <p:cNvPr id="403" name="Google Shape;403;p66"/>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1pPr>
            <a:lvl2pPr marL="914400" lvl="1" indent="-342900">
              <a:spcBef>
                <a:spcPts val="56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2pPr>
            <a:lvl3pPr marL="1371600" lvl="2" indent="-342900">
              <a:spcBef>
                <a:spcPts val="48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3pPr>
            <a:lvl4pPr marL="1828800" lvl="3"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4pPr>
            <a:lvl5pPr marL="2286000" lvl="4"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5pPr>
            <a:lvl6pPr marL="2743200" lvl="5"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6pPr>
            <a:lvl7pPr marL="3200400" lvl="6"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7pPr>
            <a:lvl8pPr marL="3657600" lvl="7"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8pPr>
            <a:lvl9pPr marL="4114800" lvl="8"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584021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Full colour_05">
  <p:cSld name="Full colour_05">
    <p:bg>
      <p:bgPr>
        <a:solidFill>
          <a:srgbClr val="EB003B"/>
        </a:solidFill>
        <a:effectLst/>
      </p:bgPr>
    </p:bg>
    <p:spTree>
      <p:nvGrpSpPr>
        <p:cNvPr id="1" name="Shape 404"/>
        <p:cNvGrpSpPr/>
        <p:nvPr/>
      </p:nvGrpSpPr>
      <p:grpSpPr>
        <a:xfrm>
          <a:off x="0" y="0"/>
          <a:ext cx="0" cy="0"/>
          <a:chOff x="0" y="0"/>
          <a:chExt cx="0" cy="0"/>
        </a:xfrm>
      </p:grpSpPr>
      <p:pic>
        <p:nvPicPr>
          <p:cNvPr id="405" name="Google Shape;405;p67"/>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406" name="Google Shape;406;p67"/>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407" name="Google Shape;407;p67"/>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408" name="Google Shape;408;p67"/>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409" name="Google Shape;409;p67"/>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Clr>
                <a:schemeClr val="lt1"/>
              </a:buClr>
              <a:buSzPts val="2800"/>
              <a:buNone/>
              <a:defRPr>
                <a:solidFill>
                  <a:schemeClr val="lt1"/>
                </a:solidFill>
              </a:defRPr>
            </a:lvl2pPr>
            <a:lvl3pPr lvl="2">
              <a:spcBef>
                <a:spcPts val="480"/>
              </a:spcBef>
              <a:spcAft>
                <a:spcPts val="0"/>
              </a:spcAft>
              <a:buClr>
                <a:schemeClr val="lt1"/>
              </a:buClr>
              <a:buSzPts val="2400"/>
              <a:buNone/>
              <a:defRPr>
                <a:solidFill>
                  <a:schemeClr val="lt1"/>
                </a:solidFill>
              </a:defRPr>
            </a:lvl3pPr>
            <a:lvl4pPr lvl="3">
              <a:spcBef>
                <a:spcPts val="400"/>
              </a:spcBef>
              <a:spcAft>
                <a:spcPts val="0"/>
              </a:spcAft>
              <a:buClr>
                <a:schemeClr val="lt1"/>
              </a:buClr>
              <a:buSzPts val="2000"/>
              <a:buNone/>
              <a:defRPr>
                <a:solidFill>
                  <a:schemeClr val="lt1"/>
                </a:solidFill>
              </a:defRPr>
            </a:lvl4pPr>
            <a:lvl5pPr lvl="4">
              <a:spcBef>
                <a:spcPts val="400"/>
              </a:spcBef>
              <a:spcAft>
                <a:spcPts val="0"/>
              </a:spcAft>
              <a:buClr>
                <a:schemeClr val="lt1"/>
              </a:buClr>
              <a:buSzPts val="2000"/>
              <a:buNone/>
              <a:defRPr>
                <a:solidFill>
                  <a:schemeClr val="lt1"/>
                </a:solidFill>
              </a:defRPr>
            </a:lvl5pPr>
            <a:lvl6pPr lvl="5">
              <a:spcBef>
                <a:spcPts val="400"/>
              </a:spcBef>
              <a:spcAft>
                <a:spcPts val="0"/>
              </a:spcAft>
              <a:buClr>
                <a:schemeClr val="lt1"/>
              </a:buClr>
              <a:buSzPts val="2000"/>
              <a:buNone/>
              <a:defRPr>
                <a:solidFill>
                  <a:schemeClr val="lt1"/>
                </a:solidFill>
              </a:defRPr>
            </a:lvl6pPr>
            <a:lvl7pPr lvl="6">
              <a:spcBef>
                <a:spcPts val="400"/>
              </a:spcBef>
              <a:spcAft>
                <a:spcPts val="0"/>
              </a:spcAft>
              <a:buClr>
                <a:schemeClr val="lt1"/>
              </a:buClr>
              <a:buSzPts val="2000"/>
              <a:buNone/>
              <a:defRPr>
                <a:solidFill>
                  <a:schemeClr val="lt1"/>
                </a:solidFill>
              </a:defRPr>
            </a:lvl7pPr>
            <a:lvl8pPr lvl="7">
              <a:spcBef>
                <a:spcPts val="400"/>
              </a:spcBef>
              <a:spcAft>
                <a:spcPts val="0"/>
              </a:spcAft>
              <a:buClr>
                <a:schemeClr val="lt1"/>
              </a:buClr>
              <a:buSzPts val="2000"/>
              <a:buNone/>
              <a:defRPr>
                <a:solidFill>
                  <a:schemeClr val="lt1"/>
                </a:solidFill>
              </a:defRPr>
            </a:lvl8pPr>
            <a:lvl9pPr lvl="8">
              <a:spcBef>
                <a:spcPts val="400"/>
              </a:spcBef>
              <a:spcAft>
                <a:spcPts val="0"/>
              </a:spcAft>
              <a:buClr>
                <a:schemeClr val="lt1"/>
              </a:buClr>
              <a:buSzPts val="2000"/>
              <a:buNone/>
              <a:defRPr>
                <a:solidFill>
                  <a:schemeClr val="lt1"/>
                </a:solidFill>
              </a:defRPr>
            </a:lvl9pPr>
          </a:lstStyle>
          <a:p>
            <a:endParaRPr/>
          </a:p>
        </p:txBody>
      </p:sp>
      <p:sp>
        <p:nvSpPr>
          <p:cNvPr id="410" name="Google Shape;410;p67"/>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1pPr>
            <a:lvl2pPr marL="914400" lvl="1" indent="-342900">
              <a:spcBef>
                <a:spcPts val="56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2pPr>
            <a:lvl3pPr marL="1371600" lvl="2" indent="-342900">
              <a:spcBef>
                <a:spcPts val="48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3pPr>
            <a:lvl4pPr marL="1828800" lvl="3"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4pPr>
            <a:lvl5pPr marL="2286000" lvl="4"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5pPr>
            <a:lvl6pPr marL="2743200" lvl="5"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6pPr>
            <a:lvl7pPr marL="3200400" lvl="6"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7pPr>
            <a:lvl8pPr marL="3657600" lvl="7"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8pPr>
            <a:lvl9pPr marL="4114800" lvl="8" indent="-342900">
              <a:spcBef>
                <a:spcPts val="400"/>
              </a:spcBef>
              <a:spcAft>
                <a:spcPts val="0"/>
              </a:spcAft>
              <a:buClr>
                <a:schemeClr val="lt1"/>
              </a:buClr>
              <a:buSzPts val="1800"/>
              <a:buFont typeface="Century Gothic"/>
              <a:buChar char="•"/>
              <a:defRPr sz="1800">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6130328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Full colour_06">
  <p:cSld name="Full colour_06">
    <p:bg>
      <p:bgPr>
        <a:solidFill>
          <a:srgbClr val="FDB633"/>
        </a:solidFill>
        <a:effectLst/>
      </p:bgPr>
    </p:bg>
    <p:spTree>
      <p:nvGrpSpPr>
        <p:cNvPr id="1" name="Shape 411"/>
        <p:cNvGrpSpPr/>
        <p:nvPr/>
      </p:nvGrpSpPr>
      <p:grpSpPr>
        <a:xfrm>
          <a:off x="0" y="0"/>
          <a:ext cx="0" cy="0"/>
          <a:chOff x="0" y="0"/>
          <a:chExt cx="0" cy="0"/>
        </a:xfrm>
      </p:grpSpPr>
      <p:pic>
        <p:nvPicPr>
          <p:cNvPr id="412" name="Google Shape;412;p6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413" name="Google Shape;413;p68"/>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3">
              <a:alphaModFix/>
            </a:blip>
            <a:stretch>
              <a:fillRect t="-36758" b="-36737"/>
            </a:stretch>
          </a:blipFill>
          <a:ln>
            <a:noFill/>
          </a:ln>
        </p:spPr>
      </p:sp>
      <p:pic>
        <p:nvPicPr>
          <p:cNvPr id="414" name="Google Shape;414;p68"/>
          <p:cNvPicPr preferRelativeResize="0"/>
          <p:nvPr/>
        </p:nvPicPr>
        <p:blipFill rotWithShape="1">
          <a:blip r:embed="rId4">
            <a:alphaModFix/>
          </a:blip>
          <a:srcRect/>
          <a:stretch/>
        </p:blipFill>
        <p:spPr>
          <a:xfrm>
            <a:off x="205425" y="707100"/>
            <a:ext cx="7266299" cy="3729301"/>
          </a:xfrm>
          <a:prstGeom prst="rect">
            <a:avLst/>
          </a:prstGeom>
          <a:noFill/>
          <a:ln>
            <a:noFill/>
          </a:ln>
        </p:spPr>
      </p:pic>
      <p:sp>
        <p:nvSpPr>
          <p:cNvPr id="415" name="Google Shape;415;p68"/>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416" name="Google Shape;416;p68"/>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417" name="Google Shape;417;p68"/>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8087765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Full colour_07">
  <p:cSld name="Full colour_07">
    <p:bg>
      <p:bgPr>
        <a:solidFill>
          <a:srgbClr val="F6A4B7"/>
        </a:solidFill>
        <a:effectLst/>
      </p:bgPr>
    </p:bg>
    <p:spTree>
      <p:nvGrpSpPr>
        <p:cNvPr id="1" name="Shape 418"/>
        <p:cNvGrpSpPr/>
        <p:nvPr/>
      </p:nvGrpSpPr>
      <p:grpSpPr>
        <a:xfrm>
          <a:off x="0" y="0"/>
          <a:ext cx="0" cy="0"/>
          <a:chOff x="0" y="0"/>
          <a:chExt cx="0" cy="0"/>
        </a:xfrm>
      </p:grpSpPr>
      <p:pic>
        <p:nvPicPr>
          <p:cNvPr id="419" name="Google Shape;419;p69"/>
          <p:cNvPicPr preferRelativeResize="0"/>
          <p:nvPr/>
        </p:nvPicPr>
        <p:blipFill rotWithShape="1">
          <a:blip r:embed="rId2">
            <a:alphaModFix/>
          </a:blip>
          <a:srcRect/>
          <a:stretch/>
        </p:blipFill>
        <p:spPr>
          <a:xfrm>
            <a:off x="205425" y="707100"/>
            <a:ext cx="7266299" cy="3729301"/>
          </a:xfrm>
          <a:prstGeom prst="rect">
            <a:avLst/>
          </a:prstGeom>
          <a:noFill/>
          <a:ln>
            <a:noFill/>
          </a:ln>
        </p:spPr>
      </p:pic>
      <p:sp>
        <p:nvSpPr>
          <p:cNvPr id="420" name="Google Shape;420;p69"/>
          <p:cNvSpPr txBo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sp>
        <p:nvSpPr>
          <p:cNvPr id="421" name="Google Shape;421;p69"/>
          <p:cNvSpPr txBox="1">
            <a:spLocks noGrp="1"/>
          </p:cNvSpPr>
          <p:nvPr>
            <p:ph type="subTitle" idx="1"/>
          </p:nvPr>
        </p:nvSpPr>
        <p:spPr>
          <a:xfrm>
            <a:off x="219675" y="178475"/>
            <a:ext cx="8699100" cy="3159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422" name="Google Shape;422;p69"/>
          <p:cNvSpPr txBox="1">
            <a:spLocks noGrp="1"/>
          </p:cNvSpPr>
          <p:nvPr>
            <p:ph type="body" idx="2"/>
          </p:nvPr>
        </p:nvSpPr>
        <p:spPr>
          <a:xfrm>
            <a:off x="219675" y="794700"/>
            <a:ext cx="8699100" cy="37293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059147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287813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Navigation_01" type="obj">
  <p:cSld name="Navigation_01">
    <p:spTree>
      <p:nvGrpSpPr>
        <p:cNvPr id="1" name="Shape 423"/>
        <p:cNvGrpSpPr/>
        <p:nvPr/>
      </p:nvGrpSpPr>
      <p:grpSpPr>
        <a:xfrm>
          <a:off x="0" y="0"/>
          <a:ext cx="0" cy="0"/>
          <a:chOff x="0" y="0"/>
          <a:chExt cx="0" cy="0"/>
        </a:xfrm>
      </p:grpSpPr>
      <p:sp>
        <p:nvSpPr>
          <p:cNvPr id="424" name="Google Shape;424;p7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7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27" name="Google Shape;427;p70"/>
          <p:cNvPicPr preferRelativeResize="0"/>
          <p:nvPr/>
        </p:nvPicPr>
        <p:blipFill rotWithShape="1">
          <a:blip r:embed="rId2">
            <a:alphaModFix/>
          </a:blip>
          <a:srcRect/>
          <a:stretch/>
        </p:blipFill>
        <p:spPr>
          <a:xfrm>
            <a:off x="-31750" y="-31750"/>
            <a:ext cx="2385200" cy="5207000"/>
          </a:xfrm>
          <a:prstGeom prst="rect">
            <a:avLst/>
          </a:prstGeom>
          <a:noFill/>
          <a:ln>
            <a:noFill/>
          </a:ln>
        </p:spPr>
      </p:pic>
      <p:pic>
        <p:nvPicPr>
          <p:cNvPr id="428" name="Google Shape;428;p70"/>
          <p:cNvPicPr preferRelativeResize="0"/>
          <p:nvPr/>
        </p:nvPicPr>
        <p:blipFill rotWithShape="1">
          <a:blip r:embed="rId3">
            <a:alphaModFix/>
          </a:blip>
          <a:srcRect/>
          <a:stretch/>
        </p:blipFill>
        <p:spPr>
          <a:xfrm>
            <a:off x="166950" y="89800"/>
            <a:ext cx="1987800" cy="4500300"/>
          </a:xfrm>
          <a:prstGeom prst="rect">
            <a:avLst/>
          </a:prstGeom>
          <a:noFill/>
          <a:ln>
            <a:noFill/>
          </a:ln>
        </p:spPr>
      </p:pic>
      <p:pic>
        <p:nvPicPr>
          <p:cNvPr id="429" name="Google Shape;429;p70"/>
          <p:cNvPicPr preferRelativeResize="0"/>
          <p:nvPr/>
        </p:nvPicPr>
        <p:blipFill rotWithShape="1">
          <a:blip r:embed="rId4">
            <a:alphaModFix/>
          </a:blip>
          <a:srcRect/>
          <a:stretch/>
        </p:blipFill>
        <p:spPr>
          <a:xfrm>
            <a:off x="2404450" y="89800"/>
            <a:ext cx="6600299" cy="326100"/>
          </a:xfrm>
          <a:prstGeom prst="rect">
            <a:avLst/>
          </a:prstGeom>
          <a:noFill/>
          <a:ln>
            <a:noFill/>
          </a:ln>
        </p:spPr>
      </p:pic>
      <p:pic>
        <p:nvPicPr>
          <p:cNvPr id="430" name="Google Shape;430;p70"/>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431" name="Google Shape;431;p70"/>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6">
              <a:alphaModFix/>
            </a:blip>
            <a:stretch>
              <a:fillRect t="-36758" b="-36737"/>
            </a:stretch>
          </a:blipFill>
          <a:ln>
            <a:noFill/>
          </a:ln>
        </p:spPr>
      </p:sp>
      <p:sp>
        <p:nvSpPr>
          <p:cNvPr id="432" name="Google Shape;432;p70"/>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433" name="Google Shape;433;p70"/>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434" name="Google Shape;434;p70"/>
          <p:cNvSpPr txBox="1"/>
          <p:nvPr/>
        </p:nvSpPr>
        <p:spPr>
          <a:xfrm>
            <a:off x="166950" y="89800"/>
            <a:ext cx="1987800" cy="450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FFFFFF"/>
              </a:solidFill>
              <a:latin typeface="Century Gothic"/>
              <a:ea typeface="Century Gothic"/>
              <a:cs typeface="Century Gothic"/>
              <a:sym typeface="Century Gothic"/>
            </a:endParaRPr>
          </a:p>
        </p:txBody>
      </p:sp>
      <p:sp>
        <p:nvSpPr>
          <p:cNvPr id="435" name="Google Shape;435;p70"/>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436" name="Google Shape;436;p70"/>
          <p:cNvSpPr txBox="1">
            <a:spLocks noGrp="1"/>
          </p:cNvSpPr>
          <p:nvPr>
            <p:ph type="body" idx="2"/>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437" name="Google Shape;437;p70"/>
          <p:cNvSpPr txBox="1">
            <a:spLocks noGrp="1"/>
          </p:cNvSpPr>
          <p:nvPr>
            <p:ph type="subTitle" idx="3"/>
          </p:nvPr>
        </p:nvSpPr>
        <p:spPr>
          <a:xfrm>
            <a:off x="164750" y="96100"/>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41250626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Navigation_02" type="secHead">
  <p:cSld name="Navigation_02">
    <p:spTree>
      <p:nvGrpSpPr>
        <p:cNvPr id="1" name="Shape 438"/>
        <p:cNvGrpSpPr/>
        <p:nvPr/>
      </p:nvGrpSpPr>
      <p:grpSpPr>
        <a:xfrm>
          <a:off x="0" y="0"/>
          <a:ext cx="0" cy="0"/>
          <a:chOff x="0" y="0"/>
          <a:chExt cx="0" cy="0"/>
        </a:xfrm>
      </p:grpSpPr>
      <p:sp>
        <p:nvSpPr>
          <p:cNvPr id="439" name="Google Shape;439;p71"/>
          <p:cNvSpPr/>
          <p:nvPr/>
        </p:nvSpPr>
        <p:spPr>
          <a:xfrm>
            <a:off x="0" y="0"/>
            <a:ext cx="2345100" cy="5143500"/>
          </a:xfrm>
          <a:prstGeom prst="rect">
            <a:avLst/>
          </a:pr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40" name="Google Shape;440;p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7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43" name="Google Shape;443;p71"/>
          <p:cNvPicPr preferRelativeResize="0"/>
          <p:nvPr/>
        </p:nvPicPr>
        <p:blipFill rotWithShape="1">
          <a:blip r:embed="rId2">
            <a:alphaModFix/>
          </a:blip>
          <a:srcRect/>
          <a:stretch/>
        </p:blipFill>
        <p:spPr>
          <a:xfrm>
            <a:off x="166950" y="89800"/>
            <a:ext cx="1987800" cy="4500300"/>
          </a:xfrm>
          <a:prstGeom prst="rect">
            <a:avLst/>
          </a:prstGeom>
          <a:noFill/>
          <a:ln>
            <a:noFill/>
          </a:ln>
        </p:spPr>
      </p:pic>
      <p:pic>
        <p:nvPicPr>
          <p:cNvPr id="444" name="Google Shape;444;p71"/>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45" name="Google Shape;445;p71"/>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46" name="Google Shape;446;p71"/>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5">
              <a:alphaModFix/>
            </a:blip>
            <a:stretch>
              <a:fillRect t="-36758" b="-36737"/>
            </a:stretch>
          </a:blipFill>
          <a:ln>
            <a:noFill/>
          </a:ln>
        </p:spPr>
      </p:sp>
      <p:pic>
        <p:nvPicPr>
          <p:cNvPr id="447" name="Google Shape;447;p71"/>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48" name="Google Shape;448;p71"/>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49" name="Google Shape;449;p71"/>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450" name="Google Shape;450;p71"/>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451" name="Google Shape;451;p71"/>
          <p:cNvSpPr txBox="1"/>
          <p:nvPr/>
        </p:nvSpPr>
        <p:spPr>
          <a:xfrm>
            <a:off x="166950" y="89800"/>
            <a:ext cx="1987800" cy="450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FFFFFF"/>
              </a:solidFill>
              <a:latin typeface="Century Gothic"/>
              <a:ea typeface="Century Gothic"/>
              <a:cs typeface="Century Gothic"/>
              <a:sym typeface="Century Gothic"/>
            </a:endParaRPr>
          </a:p>
        </p:txBody>
      </p:sp>
      <p:pic>
        <p:nvPicPr>
          <p:cNvPr id="452" name="Google Shape;452;p71"/>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53" name="Google Shape;453;p71"/>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54" name="Google Shape;454;p71"/>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455" name="Google Shape;455;p71"/>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456" name="Google Shape;456;p71"/>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457" name="Google Shape;457;p71"/>
          <p:cNvSpPr txBox="1">
            <a:spLocks noGrp="1"/>
          </p:cNvSpPr>
          <p:nvPr>
            <p:ph type="body" idx="2"/>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458" name="Google Shape;458;p71"/>
          <p:cNvSpPr txBox="1">
            <a:spLocks noGrp="1"/>
          </p:cNvSpPr>
          <p:nvPr>
            <p:ph type="subTitle" idx="3"/>
          </p:nvPr>
        </p:nvSpPr>
        <p:spPr>
          <a:xfrm>
            <a:off x="180995" y="82375"/>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15569941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Navigation_02 2">
  <p:cSld name="Navigation_02 2">
    <p:spTree>
      <p:nvGrpSpPr>
        <p:cNvPr id="1" name="Shape 459"/>
        <p:cNvGrpSpPr/>
        <p:nvPr/>
      </p:nvGrpSpPr>
      <p:grpSpPr>
        <a:xfrm>
          <a:off x="0" y="0"/>
          <a:ext cx="0" cy="0"/>
          <a:chOff x="0" y="0"/>
          <a:chExt cx="0" cy="0"/>
        </a:xfrm>
      </p:grpSpPr>
      <p:sp>
        <p:nvSpPr>
          <p:cNvPr id="460" name="Google Shape;460;p72"/>
          <p:cNvSpPr/>
          <p:nvPr/>
        </p:nvSpPr>
        <p:spPr>
          <a:xfrm>
            <a:off x="0" y="0"/>
            <a:ext cx="2345100" cy="5143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61" name="Google Shape;461;p7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64" name="Google Shape;464;p72"/>
          <p:cNvPicPr preferRelativeResize="0"/>
          <p:nvPr/>
        </p:nvPicPr>
        <p:blipFill rotWithShape="1">
          <a:blip r:embed="rId2">
            <a:alphaModFix/>
          </a:blip>
          <a:srcRect/>
          <a:stretch/>
        </p:blipFill>
        <p:spPr>
          <a:xfrm>
            <a:off x="166950" y="89800"/>
            <a:ext cx="1987800" cy="4500300"/>
          </a:xfrm>
          <a:prstGeom prst="rect">
            <a:avLst/>
          </a:prstGeom>
          <a:noFill/>
          <a:ln>
            <a:noFill/>
          </a:ln>
        </p:spPr>
      </p:pic>
      <p:pic>
        <p:nvPicPr>
          <p:cNvPr id="465" name="Google Shape;465;p72"/>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66" name="Google Shape;466;p72"/>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67" name="Google Shape;467;p72"/>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5">
              <a:alphaModFix/>
            </a:blip>
            <a:stretch>
              <a:fillRect t="-36758" b="-36737"/>
            </a:stretch>
          </a:blipFill>
          <a:ln>
            <a:noFill/>
          </a:ln>
        </p:spPr>
      </p:sp>
      <p:pic>
        <p:nvPicPr>
          <p:cNvPr id="468" name="Google Shape;468;p72"/>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69" name="Google Shape;469;p72"/>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70" name="Google Shape;470;p72"/>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471" name="Google Shape;471;p72"/>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472" name="Google Shape;472;p72"/>
          <p:cNvSpPr txBox="1"/>
          <p:nvPr/>
        </p:nvSpPr>
        <p:spPr>
          <a:xfrm>
            <a:off x="166950" y="89800"/>
            <a:ext cx="1987800" cy="450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FFFFFF"/>
              </a:solidFill>
              <a:latin typeface="Century Gothic"/>
              <a:ea typeface="Century Gothic"/>
              <a:cs typeface="Century Gothic"/>
              <a:sym typeface="Century Gothic"/>
            </a:endParaRPr>
          </a:p>
        </p:txBody>
      </p:sp>
      <p:pic>
        <p:nvPicPr>
          <p:cNvPr id="473" name="Google Shape;473;p72"/>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74" name="Google Shape;474;p72"/>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75" name="Google Shape;475;p72"/>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476" name="Google Shape;476;p72"/>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477" name="Google Shape;477;p72"/>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478" name="Google Shape;478;p72"/>
          <p:cNvSpPr txBox="1">
            <a:spLocks noGrp="1"/>
          </p:cNvSpPr>
          <p:nvPr>
            <p:ph type="body" idx="2"/>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479" name="Google Shape;479;p72"/>
          <p:cNvSpPr txBox="1">
            <a:spLocks noGrp="1"/>
          </p:cNvSpPr>
          <p:nvPr>
            <p:ph type="subTitle" idx="3"/>
          </p:nvPr>
        </p:nvSpPr>
        <p:spPr>
          <a:xfrm>
            <a:off x="180995" y="82375"/>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37944050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Navigation_02 1">
  <p:cSld name="Navigation_02 1">
    <p:spTree>
      <p:nvGrpSpPr>
        <p:cNvPr id="1" name="Shape 480"/>
        <p:cNvGrpSpPr/>
        <p:nvPr/>
      </p:nvGrpSpPr>
      <p:grpSpPr>
        <a:xfrm>
          <a:off x="0" y="0"/>
          <a:ext cx="0" cy="0"/>
          <a:chOff x="0" y="0"/>
          <a:chExt cx="0" cy="0"/>
        </a:xfrm>
      </p:grpSpPr>
      <p:sp>
        <p:nvSpPr>
          <p:cNvPr id="481" name="Google Shape;481;p73"/>
          <p:cNvSpPr/>
          <p:nvPr/>
        </p:nvSpPr>
        <p:spPr>
          <a:xfrm>
            <a:off x="0" y="0"/>
            <a:ext cx="2345100" cy="5143500"/>
          </a:xfrm>
          <a:prstGeom prst="rect">
            <a:avLst/>
          </a:prstGeom>
          <a:solidFill>
            <a:srgbClr val="D2C9C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82" name="Google Shape;482;p7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7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85" name="Google Shape;485;p73"/>
          <p:cNvPicPr preferRelativeResize="0"/>
          <p:nvPr/>
        </p:nvPicPr>
        <p:blipFill rotWithShape="1">
          <a:blip r:embed="rId2">
            <a:alphaModFix/>
          </a:blip>
          <a:srcRect/>
          <a:stretch/>
        </p:blipFill>
        <p:spPr>
          <a:xfrm>
            <a:off x="166950" y="89800"/>
            <a:ext cx="1987800" cy="4500300"/>
          </a:xfrm>
          <a:prstGeom prst="rect">
            <a:avLst/>
          </a:prstGeom>
          <a:noFill/>
          <a:ln>
            <a:noFill/>
          </a:ln>
        </p:spPr>
      </p:pic>
      <p:pic>
        <p:nvPicPr>
          <p:cNvPr id="486" name="Google Shape;486;p73"/>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87" name="Google Shape;487;p73"/>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88" name="Google Shape;488;p73"/>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5">
              <a:alphaModFix/>
            </a:blip>
            <a:stretch>
              <a:fillRect t="-36758" b="-36737"/>
            </a:stretch>
          </a:blipFill>
          <a:ln>
            <a:noFill/>
          </a:ln>
        </p:spPr>
      </p:sp>
      <p:pic>
        <p:nvPicPr>
          <p:cNvPr id="489" name="Google Shape;489;p73"/>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90" name="Google Shape;490;p73"/>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91" name="Google Shape;491;p73"/>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492" name="Google Shape;492;p73"/>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493" name="Google Shape;493;p73"/>
          <p:cNvSpPr txBox="1"/>
          <p:nvPr/>
        </p:nvSpPr>
        <p:spPr>
          <a:xfrm>
            <a:off x="166950" y="89800"/>
            <a:ext cx="1987800" cy="450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FFFFFF"/>
              </a:solidFill>
              <a:latin typeface="Century Gothic"/>
              <a:ea typeface="Century Gothic"/>
              <a:cs typeface="Century Gothic"/>
              <a:sym typeface="Century Gothic"/>
            </a:endParaRPr>
          </a:p>
        </p:txBody>
      </p:sp>
      <p:pic>
        <p:nvPicPr>
          <p:cNvPr id="494" name="Google Shape;494;p73"/>
          <p:cNvPicPr preferRelativeResize="0"/>
          <p:nvPr/>
        </p:nvPicPr>
        <p:blipFill rotWithShape="1">
          <a:blip r:embed="rId3">
            <a:alphaModFix/>
          </a:blip>
          <a:srcRect/>
          <a:stretch/>
        </p:blipFill>
        <p:spPr>
          <a:xfrm>
            <a:off x="2404450" y="89800"/>
            <a:ext cx="6600299" cy="326100"/>
          </a:xfrm>
          <a:prstGeom prst="rect">
            <a:avLst/>
          </a:prstGeom>
          <a:noFill/>
          <a:ln>
            <a:noFill/>
          </a:ln>
        </p:spPr>
      </p:pic>
      <p:pic>
        <p:nvPicPr>
          <p:cNvPr id="495" name="Google Shape;495;p73"/>
          <p:cNvPicPr preferRelativeResize="0"/>
          <p:nvPr/>
        </p:nvPicPr>
        <p:blipFill rotWithShape="1">
          <a:blip r:embed="rId4">
            <a:alphaModFix/>
          </a:blip>
          <a:srcRect/>
          <a:stretch/>
        </p:blipFill>
        <p:spPr>
          <a:xfrm>
            <a:off x="2404450" y="614800"/>
            <a:ext cx="6600299" cy="4090500"/>
          </a:xfrm>
          <a:prstGeom prst="rect">
            <a:avLst/>
          </a:prstGeom>
          <a:noFill/>
          <a:ln>
            <a:noFill/>
          </a:ln>
        </p:spPr>
      </p:pic>
      <p:sp>
        <p:nvSpPr>
          <p:cNvPr id="496" name="Google Shape;496;p73"/>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497" name="Google Shape;497;p73"/>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498" name="Google Shape;498;p73"/>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499" name="Google Shape;499;p73"/>
          <p:cNvSpPr txBox="1">
            <a:spLocks noGrp="1"/>
          </p:cNvSpPr>
          <p:nvPr>
            <p:ph type="body" idx="2"/>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500" name="Google Shape;500;p73"/>
          <p:cNvSpPr txBox="1">
            <a:spLocks noGrp="1"/>
          </p:cNvSpPr>
          <p:nvPr>
            <p:ph type="subTitle" idx="3"/>
          </p:nvPr>
        </p:nvSpPr>
        <p:spPr>
          <a:xfrm>
            <a:off x="180995" y="82375"/>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accent1"/>
              </a:buClr>
              <a:buSzPts val="1800"/>
              <a:buFont typeface="Century Gothic"/>
              <a:buNone/>
              <a:defRPr sz="1800">
                <a:solidFill>
                  <a:schemeClr val="accent1"/>
                </a:solidFill>
                <a:latin typeface="Century Gothic"/>
                <a:ea typeface="Century Gothic"/>
                <a:cs typeface="Century Gothic"/>
                <a:sym typeface="Century Gothic"/>
              </a:defRPr>
            </a:lvl1pPr>
            <a:lvl2pPr lvl="1">
              <a:spcBef>
                <a:spcPts val="560"/>
              </a:spcBef>
              <a:spcAft>
                <a:spcPts val="0"/>
              </a:spcAft>
              <a:buClr>
                <a:schemeClr val="accent1"/>
              </a:buClr>
              <a:buSzPts val="2800"/>
              <a:buNone/>
              <a:defRPr>
                <a:solidFill>
                  <a:schemeClr val="accent1"/>
                </a:solidFill>
              </a:defRPr>
            </a:lvl2pPr>
            <a:lvl3pPr lvl="2">
              <a:spcBef>
                <a:spcPts val="480"/>
              </a:spcBef>
              <a:spcAft>
                <a:spcPts val="0"/>
              </a:spcAft>
              <a:buClr>
                <a:schemeClr val="accent1"/>
              </a:buClr>
              <a:buSzPts val="2400"/>
              <a:buNone/>
              <a:defRPr>
                <a:solidFill>
                  <a:schemeClr val="accent1"/>
                </a:solidFill>
              </a:defRPr>
            </a:lvl3pPr>
            <a:lvl4pPr lvl="3">
              <a:spcBef>
                <a:spcPts val="400"/>
              </a:spcBef>
              <a:spcAft>
                <a:spcPts val="0"/>
              </a:spcAft>
              <a:buClr>
                <a:schemeClr val="accent1"/>
              </a:buClr>
              <a:buSzPts val="2000"/>
              <a:buNone/>
              <a:defRPr>
                <a:solidFill>
                  <a:schemeClr val="accent1"/>
                </a:solidFill>
              </a:defRPr>
            </a:lvl4pPr>
            <a:lvl5pPr lvl="4">
              <a:spcBef>
                <a:spcPts val="400"/>
              </a:spcBef>
              <a:spcAft>
                <a:spcPts val="0"/>
              </a:spcAft>
              <a:buClr>
                <a:schemeClr val="accent1"/>
              </a:buClr>
              <a:buSzPts val="2000"/>
              <a:buNone/>
              <a:defRPr>
                <a:solidFill>
                  <a:schemeClr val="accent1"/>
                </a:solidFill>
              </a:defRPr>
            </a:lvl5pPr>
            <a:lvl6pPr lvl="5">
              <a:spcBef>
                <a:spcPts val="400"/>
              </a:spcBef>
              <a:spcAft>
                <a:spcPts val="0"/>
              </a:spcAft>
              <a:buClr>
                <a:schemeClr val="accent1"/>
              </a:buClr>
              <a:buSzPts val="2000"/>
              <a:buNone/>
              <a:defRPr>
                <a:solidFill>
                  <a:schemeClr val="accent1"/>
                </a:solidFill>
              </a:defRPr>
            </a:lvl6pPr>
            <a:lvl7pPr lvl="6">
              <a:spcBef>
                <a:spcPts val="400"/>
              </a:spcBef>
              <a:spcAft>
                <a:spcPts val="0"/>
              </a:spcAft>
              <a:buClr>
                <a:schemeClr val="accent1"/>
              </a:buClr>
              <a:buSzPts val="2000"/>
              <a:buNone/>
              <a:defRPr>
                <a:solidFill>
                  <a:schemeClr val="accent1"/>
                </a:solidFill>
              </a:defRPr>
            </a:lvl7pPr>
            <a:lvl8pPr lvl="7">
              <a:spcBef>
                <a:spcPts val="400"/>
              </a:spcBef>
              <a:spcAft>
                <a:spcPts val="0"/>
              </a:spcAft>
              <a:buClr>
                <a:schemeClr val="accent1"/>
              </a:buClr>
              <a:buSzPts val="2000"/>
              <a:buNone/>
              <a:defRPr>
                <a:solidFill>
                  <a:schemeClr val="accent1"/>
                </a:solidFill>
              </a:defRPr>
            </a:lvl8pPr>
            <a:lvl9pPr lvl="8">
              <a:spcBef>
                <a:spcPts val="400"/>
              </a:spcBef>
              <a:spcAft>
                <a:spcPts val="0"/>
              </a:spcAft>
              <a:buClr>
                <a:schemeClr val="accent1"/>
              </a:buClr>
              <a:buSzPts val="2000"/>
              <a:buNone/>
              <a:defRPr>
                <a:solidFill>
                  <a:schemeClr val="accent1"/>
                </a:solidFill>
              </a:defRPr>
            </a:lvl9pPr>
          </a:lstStyle>
          <a:p>
            <a:endParaRPr/>
          </a:p>
        </p:txBody>
      </p:sp>
    </p:spTree>
    <p:extLst>
      <p:ext uri="{BB962C8B-B14F-4D97-AF65-F5344CB8AC3E}">
        <p14:creationId xmlns:p14="http://schemas.microsoft.com/office/powerpoint/2010/main" val="25679893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Navigation_03">
  <p:cSld name="Navigation_03">
    <p:spTree>
      <p:nvGrpSpPr>
        <p:cNvPr id="1" name="Shape 501"/>
        <p:cNvGrpSpPr/>
        <p:nvPr/>
      </p:nvGrpSpPr>
      <p:grpSpPr>
        <a:xfrm>
          <a:off x="0" y="0"/>
          <a:ext cx="0" cy="0"/>
          <a:chOff x="0" y="0"/>
          <a:chExt cx="0" cy="0"/>
        </a:xfrm>
      </p:grpSpPr>
      <p:pic>
        <p:nvPicPr>
          <p:cNvPr id="502" name="Google Shape;502;p74"/>
          <p:cNvPicPr preferRelativeResize="0"/>
          <p:nvPr/>
        </p:nvPicPr>
        <p:blipFill rotWithShape="1">
          <a:blip r:embed="rId2">
            <a:alphaModFix/>
          </a:blip>
          <a:srcRect/>
          <a:stretch/>
        </p:blipFill>
        <p:spPr>
          <a:xfrm>
            <a:off x="-31750" y="-31750"/>
            <a:ext cx="2385200" cy="5207000"/>
          </a:xfrm>
          <a:prstGeom prst="rect">
            <a:avLst/>
          </a:prstGeom>
          <a:noFill/>
          <a:ln>
            <a:noFill/>
          </a:ln>
        </p:spPr>
      </p:pic>
      <p:pic>
        <p:nvPicPr>
          <p:cNvPr id="503" name="Google Shape;503;p74"/>
          <p:cNvPicPr preferRelativeResize="0"/>
          <p:nvPr/>
        </p:nvPicPr>
        <p:blipFill rotWithShape="1">
          <a:blip r:embed="rId3">
            <a:alphaModFix/>
          </a:blip>
          <a:srcRect/>
          <a:stretch/>
        </p:blipFill>
        <p:spPr>
          <a:xfrm>
            <a:off x="166950" y="89800"/>
            <a:ext cx="1987800" cy="4500300"/>
          </a:xfrm>
          <a:prstGeom prst="rect">
            <a:avLst/>
          </a:prstGeom>
          <a:noFill/>
          <a:ln>
            <a:noFill/>
          </a:ln>
        </p:spPr>
      </p:pic>
      <p:pic>
        <p:nvPicPr>
          <p:cNvPr id="504" name="Google Shape;504;p74"/>
          <p:cNvPicPr preferRelativeResize="0"/>
          <p:nvPr/>
        </p:nvPicPr>
        <p:blipFill rotWithShape="1">
          <a:blip r:embed="rId4">
            <a:alphaModFix/>
          </a:blip>
          <a:srcRect/>
          <a:stretch/>
        </p:blipFill>
        <p:spPr>
          <a:xfrm>
            <a:off x="2404450" y="89800"/>
            <a:ext cx="6627299" cy="326100"/>
          </a:xfrm>
          <a:prstGeom prst="rect">
            <a:avLst/>
          </a:prstGeom>
          <a:noFill/>
          <a:ln>
            <a:noFill/>
          </a:ln>
        </p:spPr>
      </p:pic>
      <p:pic>
        <p:nvPicPr>
          <p:cNvPr id="505" name="Google Shape;505;p74"/>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06" name="Google Shape;506;p74"/>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6">
              <a:alphaModFix/>
            </a:blip>
            <a:stretch>
              <a:fillRect t="-36758" b="-36737"/>
            </a:stretch>
          </a:blipFill>
          <a:ln>
            <a:noFill/>
          </a:ln>
        </p:spPr>
      </p:sp>
      <p:pic>
        <p:nvPicPr>
          <p:cNvPr id="507" name="Google Shape;507;p74"/>
          <p:cNvPicPr preferRelativeResize="0"/>
          <p:nvPr/>
        </p:nvPicPr>
        <p:blipFill rotWithShape="1">
          <a:blip r:embed="rId7">
            <a:alphaModFix/>
          </a:blip>
          <a:srcRect/>
          <a:stretch/>
        </p:blipFill>
        <p:spPr>
          <a:xfrm>
            <a:off x="2404450" y="89800"/>
            <a:ext cx="6600299" cy="326100"/>
          </a:xfrm>
          <a:prstGeom prst="rect">
            <a:avLst/>
          </a:prstGeom>
          <a:noFill/>
          <a:ln>
            <a:noFill/>
          </a:ln>
        </p:spPr>
      </p:pic>
      <p:pic>
        <p:nvPicPr>
          <p:cNvPr id="508" name="Google Shape;508;p74"/>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09" name="Google Shape;509;p74"/>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510" name="Google Shape;510;p74"/>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pic>
        <p:nvPicPr>
          <p:cNvPr id="511" name="Google Shape;511;p74"/>
          <p:cNvPicPr preferRelativeResize="0"/>
          <p:nvPr/>
        </p:nvPicPr>
        <p:blipFill rotWithShape="1">
          <a:blip r:embed="rId7">
            <a:alphaModFix/>
          </a:blip>
          <a:srcRect/>
          <a:stretch/>
        </p:blipFill>
        <p:spPr>
          <a:xfrm>
            <a:off x="2404450" y="89800"/>
            <a:ext cx="6600299" cy="326100"/>
          </a:xfrm>
          <a:prstGeom prst="rect">
            <a:avLst/>
          </a:prstGeom>
          <a:noFill/>
          <a:ln>
            <a:noFill/>
          </a:ln>
        </p:spPr>
      </p:pic>
      <p:pic>
        <p:nvPicPr>
          <p:cNvPr id="512" name="Google Shape;512;p74"/>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13" name="Google Shape;513;p74"/>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514" name="Google Shape;514;p74"/>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515" name="Google Shape;515;p74"/>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516" name="Google Shape;516;p74"/>
          <p:cNvSpPr txBox="1">
            <a:spLocks noGrp="1"/>
          </p:cNvSpPr>
          <p:nvPr>
            <p:ph type="body" idx="2"/>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517" name="Google Shape;517;p74"/>
          <p:cNvSpPr txBox="1">
            <a:spLocks noGrp="1"/>
          </p:cNvSpPr>
          <p:nvPr>
            <p:ph type="subTitle" idx="3"/>
          </p:nvPr>
        </p:nvSpPr>
        <p:spPr>
          <a:xfrm>
            <a:off x="192225" y="82375"/>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640670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Navigation_04" type="twoObj">
  <p:cSld name="Navigation_04">
    <p:spTree>
      <p:nvGrpSpPr>
        <p:cNvPr id="1" name="Shape 518"/>
        <p:cNvGrpSpPr/>
        <p:nvPr/>
      </p:nvGrpSpPr>
      <p:grpSpPr>
        <a:xfrm>
          <a:off x="0" y="0"/>
          <a:ext cx="0" cy="0"/>
          <a:chOff x="0" y="0"/>
          <a:chExt cx="0" cy="0"/>
        </a:xfrm>
      </p:grpSpPr>
      <p:sp>
        <p:nvSpPr>
          <p:cNvPr id="519" name="Google Shape;519;p7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7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7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522" name="Google Shape;522;p75"/>
          <p:cNvPicPr preferRelativeResize="0"/>
          <p:nvPr/>
        </p:nvPicPr>
        <p:blipFill rotWithShape="1">
          <a:blip r:embed="rId2">
            <a:alphaModFix/>
          </a:blip>
          <a:srcRect/>
          <a:stretch/>
        </p:blipFill>
        <p:spPr>
          <a:xfrm>
            <a:off x="-31750" y="-31750"/>
            <a:ext cx="2385200" cy="5207000"/>
          </a:xfrm>
          <a:prstGeom prst="rect">
            <a:avLst/>
          </a:prstGeom>
          <a:noFill/>
          <a:ln>
            <a:noFill/>
          </a:ln>
        </p:spPr>
      </p:pic>
      <p:pic>
        <p:nvPicPr>
          <p:cNvPr id="523" name="Google Shape;523;p75"/>
          <p:cNvPicPr preferRelativeResize="0"/>
          <p:nvPr/>
        </p:nvPicPr>
        <p:blipFill rotWithShape="1">
          <a:blip r:embed="rId3">
            <a:alphaModFix/>
          </a:blip>
          <a:srcRect/>
          <a:stretch/>
        </p:blipFill>
        <p:spPr>
          <a:xfrm>
            <a:off x="166950" y="89800"/>
            <a:ext cx="1987800" cy="4500300"/>
          </a:xfrm>
          <a:prstGeom prst="rect">
            <a:avLst/>
          </a:prstGeom>
          <a:noFill/>
          <a:ln>
            <a:noFill/>
          </a:ln>
        </p:spPr>
      </p:pic>
      <p:pic>
        <p:nvPicPr>
          <p:cNvPr id="524" name="Google Shape;524;p75"/>
          <p:cNvPicPr preferRelativeResize="0"/>
          <p:nvPr/>
        </p:nvPicPr>
        <p:blipFill rotWithShape="1">
          <a:blip r:embed="rId4">
            <a:alphaModFix/>
          </a:blip>
          <a:srcRect/>
          <a:stretch/>
        </p:blipFill>
        <p:spPr>
          <a:xfrm>
            <a:off x="2404450" y="89800"/>
            <a:ext cx="6627299" cy="326100"/>
          </a:xfrm>
          <a:prstGeom prst="rect">
            <a:avLst/>
          </a:prstGeom>
          <a:noFill/>
          <a:ln>
            <a:noFill/>
          </a:ln>
        </p:spPr>
      </p:pic>
      <p:pic>
        <p:nvPicPr>
          <p:cNvPr id="525" name="Google Shape;525;p75"/>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26" name="Google Shape;526;p75"/>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6">
              <a:alphaModFix/>
            </a:blip>
            <a:stretch>
              <a:fillRect t="-36758" b="-36737"/>
            </a:stretch>
          </a:blipFill>
          <a:ln>
            <a:noFill/>
          </a:ln>
        </p:spPr>
      </p:sp>
      <p:pic>
        <p:nvPicPr>
          <p:cNvPr id="527" name="Google Shape;527;p75"/>
          <p:cNvPicPr preferRelativeResize="0"/>
          <p:nvPr/>
        </p:nvPicPr>
        <p:blipFill rotWithShape="1">
          <a:blip r:embed="rId7">
            <a:alphaModFix/>
          </a:blip>
          <a:srcRect/>
          <a:stretch/>
        </p:blipFill>
        <p:spPr>
          <a:xfrm>
            <a:off x="2404450" y="89800"/>
            <a:ext cx="6600299" cy="326100"/>
          </a:xfrm>
          <a:prstGeom prst="rect">
            <a:avLst/>
          </a:prstGeom>
          <a:noFill/>
          <a:ln>
            <a:noFill/>
          </a:ln>
        </p:spPr>
      </p:pic>
      <p:pic>
        <p:nvPicPr>
          <p:cNvPr id="528" name="Google Shape;528;p75"/>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29" name="Google Shape;529;p75"/>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530" name="Google Shape;530;p75"/>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pic>
        <p:nvPicPr>
          <p:cNvPr id="531" name="Google Shape;531;p75"/>
          <p:cNvPicPr preferRelativeResize="0"/>
          <p:nvPr/>
        </p:nvPicPr>
        <p:blipFill rotWithShape="1">
          <a:blip r:embed="rId7">
            <a:alphaModFix/>
          </a:blip>
          <a:srcRect/>
          <a:stretch/>
        </p:blipFill>
        <p:spPr>
          <a:xfrm>
            <a:off x="2404450" y="89800"/>
            <a:ext cx="6600299" cy="326100"/>
          </a:xfrm>
          <a:prstGeom prst="rect">
            <a:avLst/>
          </a:prstGeom>
          <a:noFill/>
          <a:ln>
            <a:noFill/>
          </a:ln>
        </p:spPr>
      </p:pic>
      <p:pic>
        <p:nvPicPr>
          <p:cNvPr id="532" name="Google Shape;532;p75"/>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33" name="Google Shape;533;p75"/>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534" name="Google Shape;534;p75"/>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535" name="Google Shape;535;p75"/>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536" name="Google Shape;536;p75"/>
          <p:cNvSpPr txBox="1">
            <a:spLocks noGrp="1"/>
          </p:cNvSpPr>
          <p:nvPr>
            <p:ph type="body" idx="2"/>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537" name="Google Shape;537;p75"/>
          <p:cNvSpPr txBox="1">
            <a:spLocks noGrp="1"/>
          </p:cNvSpPr>
          <p:nvPr>
            <p:ph type="subTitle" idx="3"/>
          </p:nvPr>
        </p:nvSpPr>
        <p:spPr>
          <a:xfrm>
            <a:off x="192225" y="82375"/>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17984429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Navigation_05">
  <p:cSld name="Navigation_05">
    <p:spTree>
      <p:nvGrpSpPr>
        <p:cNvPr id="1" name="Shape 538"/>
        <p:cNvGrpSpPr/>
        <p:nvPr/>
      </p:nvGrpSpPr>
      <p:grpSpPr>
        <a:xfrm>
          <a:off x="0" y="0"/>
          <a:ext cx="0" cy="0"/>
          <a:chOff x="0" y="0"/>
          <a:chExt cx="0" cy="0"/>
        </a:xfrm>
      </p:grpSpPr>
      <p:pic>
        <p:nvPicPr>
          <p:cNvPr id="539" name="Google Shape;539;p76"/>
          <p:cNvPicPr preferRelativeResize="0"/>
          <p:nvPr/>
        </p:nvPicPr>
        <p:blipFill rotWithShape="1">
          <a:blip r:embed="rId2">
            <a:alphaModFix/>
          </a:blip>
          <a:srcRect/>
          <a:stretch/>
        </p:blipFill>
        <p:spPr>
          <a:xfrm>
            <a:off x="0" y="0"/>
            <a:ext cx="2353450" cy="5143500"/>
          </a:xfrm>
          <a:prstGeom prst="rect">
            <a:avLst/>
          </a:prstGeom>
          <a:noFill/>
          <a:ln>
            <a:noFill/>
          </a:ln>
        </p:spPr>
      </p:pic>
      <p:sp>
        <p:nvSpPr>
          <p:cNvPr id="540" name="Google Shape;540;p76"/>
          <p:cNvSpPr/>
          <p:nvPr/>
        </p:nvSpPr>
        <p:spPr>
          <a:xfrm>
            <a:off x="0" y="0"/>
            <a:ext cx="2353437" cy="5143500"/>
          </a:xfrm>
          <a:custGeom>
            <a:avLst/>
            <a:gdLst/>
            <a:ahLst/>
            <a:cxnLst/>
            <a:rect l="l" t="t" r="r" b="b"/>
            <a:pathLst>
              <a:path w="3137916" h="6858000" extrusionOk="0">
                <a:moveTo>
                  <a:pt x="0" y="0"/>
                </a:moveTo>
                <a:lnTo>
                  <a:pt x="0" y="6858000"/>
                </a:lnTo>
                <a:lnTo>
                  <a:pt x="3137916" y="6858000"/>
                </a:lnTo>
                <a:lnTo>
                  <a:pt x="3137916" y="0"/>
                </a:lnTo>
                <a:close/>
              </a:path>
            </a:pathLst>
          </a:custGeom>
          <a:solidFill>
            <a:srgbClr val="FDB633"/>
          </a:solidFill>
          <a:ln>
            <a:noFill/>
          </a:ln>
        </p:spPr>
      </p:sp>
      <p:pic>
        <p:nvPicPr>
          <p:cNvPr id="541" name="Google Shape;541;p76"/>
          <p:cNvPicPr preferRelativeResize="0"/>
          <p:nvPr/>
        </p:nvPicPr>
        <p:blipFill rotWithShape="1">
          <a:blip r:embed="rId3">
            <a:alphaModFix/>
          </a:blip>
          <a:srcRect/>
          <a:stretch/>
        </p:blipFill>
        <p:spPr>
          <a:xfrm>
            <a:off x="166950" y="89800"/>
            <a:ext cx="1987800" cy="4500300"/>
          </a:xfrm>
          <a:prstGeom prst="rect">
            <a:avLst/>
          </a:prstGeom>
          <a:noFill/>
          <a:ln>
            <a:noFill/>
          </a:ln>
        </p:spPr>
      </p:pic>
      <p:sp>
        <p:nvSpPr>
          <p:cNvPr id="542" name="Google Shape;542;p76"/>
          <p:cNvSpPr/>
          <p:nvPr/>
        </p:nvSpPr>
        <p:spPr>
          <a:xfrm>
            <a:off x="166950" y="89800"/>
            <a:ext cx="1987772" cy="4500277"/>
          </a:xfrm>
          <a:custGeom>
            <a:avLst/>
            <a:gdLst/>
            <a:ahLst/>
            <a:cxnLst/>
            <a:rect l="l" t="t" r="r" b="b"/>
            <a:pathLst>
              <a:path w="2650363" h="6000369" extrusionOk="0">
                <a:moveTo>
                  <a:pt x="0" y="0"/>
                </a:moveTo>
                <a:lnTo>
                  <a:pt x="0" y="6000369"/>
                </a:lnTo>
                <a:lnTo>
                  <a:pt x="2650363" y="6000369"/>
                </a:lnTo>
                <a:lnTo>
                  <a:pt x="2650363" y="0"/>
                </a:lnTo>
                <a:close/>
              </a:path>
            </a:pathLst>
          </a:custGeom>
          <a:blipFill rotWithShape="1">
            <a:blip r:embed="rId4">
              <a:alphaModFix/>
            </a:blip>
            <a:stretch>
              <a:fillRect/>
            </a:stretch>
          </a:blipFill>
          <a:ln>
            <a:noFill/>
          </a:ln>
        </p:spPr>
      </p:sp>
      <p:pic>
        <p:nvPicPr>
          <p:cNvPr id="543" name="Google Shape;543;p76"/>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44" name="Google Shape;544;p76"/>
          <p:cNvSpPr/>
          <p:nvPr/>
        </p:nvSpPr>
        <p:spPr>
          <a:xfrm>
            <a:off x="2404450" y="614800"/>
            <a:ext cx="6600254" cy="4090511"/>
          </a:xfrm>
          <a:custGeom>
            <a:avLst/>
            <a:gdLst/>
            <a:ahLst/>
            <a:cxnLst/>
            <a:rect l="l" t="t" r="r" b="b"/>
            <a:pathLst>
              <a:path w="8800338" h="5454015" extrusionOk="0">
                <a:moveTo>
                  <a:pt x="0" y="0"/>
                </a:moveTo>
                <a:lnTo>
                  <a:pt x="0" y="5454015"/>
                </a:lnTo>
                <a:lnTo>
                  <a:pt x="8800338" y="5454015"/>
                </a:lnTo>
                <a:lnTo>
                  <a:pt x="8800338" y="0"/>
                </a:lnTo>
                <a:close/>
              </a:path>
            </a:pathLst>
          </a:custGeom>
          <a:blipFill rotWithShape="1">
            <a:blip r:embed="rId6">
              <a:alphaModFix/>
            </a:blip>
            <a:stretch>
              <a:fillRect/>
            </a:stretch>
          </a:blipFill>
          <a:ln>
            <a:noFill/>
          </a:ln>
        </p:spPr>
      </p:sp>
      <p:sp>
        <p:nvSpPr>
          <p:cNvPr id="545" name="Google Shape;545;p76"/>
          <p:cNvSpPr/>
          <p:nvPr/>
        </p:nvSpPr>
        <p:spPr>
          <a:xfrm>
            <a:off x="205425" y="4742658"/>
            <a:ext cx="864299" cy="235934"/>
          </a:xfrm>
          <a:custGeom>
            <a:avLst/>
            <a:gdLst/>
            <a:ahLst/>
            <a:cxnLst/>
            <a:rect l="l" t="t" r="r" b="b"/>
            <a:pathLst>
              <a:path w="1152398" h="314579" extrusionOk="0">
                <a:moveTo>
                  <a:pt x="0" y="0"/>
                </a:moveTo>
                <a:lnTo>
                  <a:pt x="0" y="314579"/>
                </a:lnTo>
                <a:lnTo>
                  <a:pt x="1152398" y="314579"/>
                </a:lnTo>
                <a:lnTo>
                  <a:pt x="1152398" y="0"/>
                </a:lnTo>
                <a:close/>
              </a:path>
            </a:pathLst>
          </a:custGeom>
          <a:blipFill rotWithShape="1">
            <a:blip r:embed="rId7">
              <a:alphaModFix/>
            </a:blip>
            <a:stretch>
              <a:fillRect t="-36758" b="-36729"/>
            </a:stretch>
          </a:blipFill>
          <a:ln>
            <a:noFill/>
          </a:ln>
        </p:spPr>
      </p:sp>
      <p:pic>
        <p:nvPicPr>
          <p:cNvPr id="546" name="Google Shape;546;p76"/>
          <p:cNvPicPr preferRelativeResize="0"/>
          <p:nvPr/>
        </p:nvPicPr>
        <p:blipFill rotWithShape="1">
          <a:blip r:embed="rId3">
            <a:alphaModFix/>
          </a:blip>
          <a:srcRect/>
          <a:stretch/>
        </p:blipFill>
        <p:spPr>
          <a:xfrm>
            <a:off x="166950" y="89800"/>
            <a:ext cx="1987800" cy="4500300"/>
          </a:xfrm>
          <a:prstGeom prst="rect">
            <a:avLst/>
          </a:prstGeom>
          <a:noFill/>
          <a:ln>
            <a:noFill/>
          </a:ln>
        </p:spPr>
      </p:pic>
      <p:pic>
        <p:nvPicPr>
          <p:cNvPr id="547" name="Google Shape;547;p76"/>
          <p:cNvPicPr preferRelativeResize="0"/>
          <p:nvPr/>
        </p:nvPicPr>
        <p:blipFill rotWithShape="1">
          <a:blip r:embed="rId8">
            <a:alphaModFix/>
          </a:blip>
          <a:srcRect/>
          <a:stretch/>
        </p:blipFill>
        <p:spPr>
          <a:xfrm>
            <a:off x="205425" y="4742658"/>
            <a:ext cx="864268" cy="235936"/>
          </a:xfrm>
          <a:prstGeom prst="rect">
            <a:avLst/>
          </a:prstGeom>
          <a:noFill/>
          <a:ln>
            <a:noFill/>
          </a:ln>
        </p:spPr>
      </p:pic>
      <p:pic>
        <p:nvPicPr>
          <p:cNvPr id="548" name="Google Shape;548;p76"/>
          <p:cNvPicPr preferRelativeResize="0"/>
          <p:nvPr/>
        </p:nvPicPr>
        <p:blipFill rotWithShape="1">
          <a:blip r:embed="rId5">
            <a:alphaModFix/>
          </a:blip>
          <a:srcRect/>
          <a:stretch/>
        </p:blipFill>
        <p:spPr>
          <a:xfrm>
            <a:off x="2404450" y="614800"/>
            <a:ext cx="6600299" cy="4090500"/>
          </a:xfrm>
          <a:prstGeom prst="rect">
            <a:avLst/>
          </a:prstGeom>
          <a:noFill/>
          <a:ln>
            <a:noFill/>
          </a:ln>
        </p:spPr>
      </p:pic>
      <p:pic>
        <p:nvPicPr>
          <p:cNvPr id="549" name="Google Shape;549;p76"/>
          <p:cNvPicPr preferRelativeResize="0"/>
          <p:nvPr/>
        </p:nvPicPr>
        <p:blipFill rotWithShape="1">
          <a:blip r:embed="rId9">
            <a:alphaModFix/>
          </a:blip>
          <a:srcRect/>
          <a:stretch/>
        </p:blipFill>
        <p:spPr>
          <a:xfrm>
            <a:off x="2404450" y="89800"/>
            <a:ext cx="6627299" cy="326100"/>
          </a:xfrm>
          <a:prstGeom prst="rect">
            <a:avLst/>
          </a:prstGeom>
          <a:noFill/>
          <a:ln>
            <a:noFill/>
          </a:ln>
        </p:spPr>
      </p:pic>
      <p:pic>
        <p:nvPicPr>
          <p:cNvPr id="550" name="Google Shape;550;p76"/>
          <p:cNvPicPr preferRelativeResize="0"/>
          <p:nvPr/>
        </p:nvPicPr>
        <p:blipFill rotWithShape="1">
          <a:blip r:embed="rId5">
            <a:alphaModFix/>
          </a:blip>
          <a:srcRect/>
          <a:stretch/>
        </p:blipFill>
        <p:spPr>
          <a:xfrm>
            <a:off x="2404450" y="614800"/>
            <a:ext cx="6600299" cy="4090500"/>
          </a:xfrm>
          <a:prstGeom prst="rect">
            <a:avLst/>
          </a:prstGeom>
          <a:noFill/>
          <a:ln>
            <a:noFill/>
          </a:ln>
        </p:spPr>
      </p:pic>
      <p:pic>
        <p:nvPicPr>
          <p:cNvPr id="551" name="Google Shape;551;p76"/>
          <p:cNvPicPr preferRelativeResize="0"/>
          <p:nvPr/>
        </p:nvPicPr>
        <p:blipFill rotWithShape="1">
          <a:blip r:embed="rId10">
            <a:alphaModFix/>
          </a:blip>
          <a:srcRect/>
          <a:stretch/>
        </p:blipFill>
        <p:spPr>
          <a:xfrm>
            <a:off x="2404450" y="89800"/>
            <a:ext cx="6600299" cy="326100"/>
          </a:xfrm>
          <a:prstGeom prst="rect">
            <a:avLst/>
          </a:prstGeom>
          <a:noFill/>
          <a:ln>
            <a:noFill/>
          </a:ln>
        </p:spPr>
      </p:pic>
      <p:pic>
        <p:nvPicPr>
          <p:cNvPr id="552" name="Google Shape;552;p76"/>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53" name="Google Shape;553;p76"/>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554" name="Google Shape;554;p76"/>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pic>
        <p:nvPicPr>
          <p:cNvPr id="555" name="Google Shape;555;p76"/>
          <p:cNvPicPr preferRelativeResize="0"/>
          <p:nvPr/>
        </p:nvPicPr>
        <p:blipFill rotWithShape="1">
          <a:blip r:embed="rId10">
            <a:alphaModFix/>
          </a:blip>
          <a:srcRect/>
          <a:stretch/>
        </p:blipFill>
        <p:spPr>
          <a:xfrm>
            <a:off x="2404450" y="89800"/>
            <a:ext cx="6600299" cy="326100"/>
          </a:xfrm>
          <a:prstGeom prst="rect">
            <a:avLst/>
          </a:prstGeom>
          <a:noFill/>
          <a:ln>
            <a:noFill/>
          </a:ln>
        </p:spPr>
      </p:pic>
      <p:pic>
        <p:nvPicPr>
          <p:cNvPr id="556" name="Google Shape;556;p76"/>
          <p:cNvPicPr preferRelativeResize="0"/>
          <p:nvPr/>
        </p:nvPicPr>
        <p:blipFill rotWithShape="1">
          <a:blip r:embed="rId5">
            <a:alphaModFix/>
          </a:blip>
          <a:srcRect/>
          <a:stretch/>
        </p:blipFill>
        <p:spPr>
          <a:xfrm>
            <a:off x="2404450" y="614800"/>
            <a:ext cx="6600299" cy="4090500"/>
          </a:xfrm>
          <a:prstGeom prst="rect">
            <a:avLst/>
          </a:prstGeom>
          <a:noFill/>
          <a:ln>
            <a:noFill/>
          </a:ln>
        </p:spPr>
      </p:pic>
      <p:sp>
        <p:nvSpPr>
          <p:cNvPr id="557" name="Google Shape;557;p76"/>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558" name="Google Shape;558;p76"/>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559" name="Google Shape;559;p76"/>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560" name="Google Shape;560;p76"/>
          <p:cNvSpPr txBox="1">
            <a:spLocks noGrp="1"/>
          </p:cNvSpPr>
          <p:nvPr>
            <p:ph type="body" idx="2"/>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561" name="Google Shape;561;p76"/>
          <p:cNvSpPr txBox="1">
            <a:spLocks noGrp="1"/>
          </p:cNvSpPr>
          <p:nvPr>
            <p:ph type="subTitle" idx="3"/>
          </p:nvPr>
        </p:nvSpPr>
        <p:spPr>
          <a:xfrm>
            <a:off x="192225" y="82375"/>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23338898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Navigation_06">
  <p:cSld name="Navigation_06">
    <p:spTree>
      <p:nvGrpSpPr>
        <p:cNvPr id="1" name="Shape 562"/>
        <p:cNvGrpSpPr/>
        <p:nvPr/>
      </p:nvGrpSpPr>
      <p:grpSpPr>
        <a:xfrm>
          <a:off x="0" y="0"/>
          <a:ext cx="0" cy="0"/>
          <a:chOff x="0" y="0"/>
          <a:chExt cx="0" cy="0"/>
        </a:xfrm>
      </p:grpSpPr>
      <p:sp>
        <p:nvSpPr>
          <p:cNvPr id="563" name="Google Shape;563;p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7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5" name="Google Shape;565;p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566" name="Google Shape;566;p77"/>
          <p:cNvPicPr preferRelativeResize="0"/>
          <p:nvPr/>
        </p:nvPicPr>
        <p:blipFill rotWithShape="1">
          <a:blip r:embed="rId2">
            <a:alphaModFix/>
          </a:blip>
          <a:srcRect/>
          <a:stretch/>
        </p:blipFill>
        <p:spPr>
          <a:xfrm>
            <a:off x="2404450" y="89800"/>
            <a:ext cx="6627299" cy="326100"/>
          </a:xfrm>
          <a:prstGeom prst="rect">
            <a:avLst/>
          </a:prstGeom>
          <a:noFill/>
          <a:ln>
            <a:noFill/>
          </a:ln>
        </p:spPr>
      </p:pic>
      <p:pic>
        <p:nvPicPr>
          <p:cNvPr id="567" name="Google Shape;567;p77"/>
          <p:cNvPicPr preferRelativeResize="0"/>
          <p:nvPr/>
        </p:nvPicPr>
        <p:blipFill rotWithShape="1">
          <a:blip r:embed="rId3">
            <a:alphaModFix/>
          </a:blip>
          <a:srcRect/>
          <a:stretch/>
        </p:blipFill>
        <p:spPr>
          <a:xfrm>
            <a:off x="2404450" y="614800"/>
            <a:ext cx="6600299" cy="4090500"/>
          </a:xfrm>
          <a:prstGeom prst="rect">
            <a:avLst/>
          </a:prstGeom>
          <a:noFill/>
          <a:ln>
            <a:noFill/>
          </a:ln>
        </p:spPr>
      </p:pic>
      <p:sp>
        <p:nvSpPr>
          <p:cNvPr id="568" name="Google Shape;568;p77"/>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4">
              <a:alphaModFix/>
            </a:blip>
            <a:stretch>
              <a:fillRect t="-36758" b="-36737"/>
            </a:stretch>
          </a:blipFill>
          <a:ln>
            <a:noFill/>
          </a:ln>
        </p:spPr>
      </p:sp>
      <p:pic>
        <p:nvPicPr>
          <p:cNvPr id="569" name="Google Shape;569;p77"/>
          <p:cNvPicPr preferRelativeResize="0"/>
          <p:nvPr/>
        </p:nvPicPr>
        <p:blipFill rotWithShape="1">
          <a:blip r:embed="rId5">
            <a:alphaModFix/>
          </a:blip>
          <a:srcRect/>
          <a:stretch/>
        </p:blipFill>
        <p:spPr>
          <a:xfrm>
            <a:off x="2404450" y="89800"/>
            <a:ext cx="6600299" cy="326100"/>
          </a:xfrm>
          <a:prstGeom prst="rect">
            <a:avLst/>
          </a:prstGeom>
          <a:noFill/>
          <a:ln>
            <a:noFill/>
          </a:ln>
        </p:spPr>
      </p:pic>
      <p:pic>
        <p:nvPicPr>
          <p:cNvPr id="570" name="Google Shape;570;p77"/>
          <p:cNvPicPr preferRelativeResize="0"/>
          <p:nvPr/>
        </p:nvPicPr>
        <p:blipFill rotWithShape="1">
          <a:blip r:embed="rId3">
            <a:alphaModFix/>
          </a:blip>
          <a:srcRect/>
          <a:stretch/>
        </p:blipFill>
        <p:spPr>
          <a:xfrm>
            <a:off x="2404450" y="614800"/>
            <a:ext cx="6600299" cy="4090500"/>
          </a:xfrm>
          <a:prstGeom prst="rect">
            <a:avLst/>
          </a:prstGeom>
          <a:noFill/>
          <a:ln>
            <a:noFill/>
          </a:ln>
        </p:spPr>
      </p:pic>
      <p:sp>
        <p:nvSpPr>
          <p:cNvPr id="571" name="Google Shape;571;p77"/>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572" name="Google Shape;572;p77"/>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573" name="Google Shape;573;p77"/>
          <p:cNvSpPr txBox="1"/>
          <p:nvPr/>
        </p:nvSpPr>
        <p:spPr>
          <a:xfrm>
            <a:off x="2154750" y="204975"/>
            <a:ext cx="1987800" cy="450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a:solidFill>
                  <a:srgbClr val="FFFFFF"/>
                </a:solidFill>
                <a:latin typeface="Century Gothic"/>
                <a:ea typeface="Century Gothic"/>
                <a:cs typeface="Century Gothic"/>
                <a:sym typeface="Century Gothic"/>
              </a:rPr>
              <a:t>Click to add subtitle</a:t>
            </a:r>
            <a:endParaRPr sz="1000">
              <a:solidFill>
                <a:srgbClr val="FFFFFF"/>
              </a:solidFill>
              <a:latin typeface="Century Gothic"/>
              <a:ea typeface="Century Gothic"/>
              <a:cs typeface="Century Gothic"/>
              <a:sym typeface="Century Gothic"/>
            </a:endParaRPr>
          </a:p>
        </p:txBody>
      </p:sp>
      <p:pic>
        <p:nvPicPr>
          <p:cNvPr id="574" name="Google Shape;574;p77"/>
          <p:cNvPicPr preferRelativeResize="0"/>
          <p:nvPr/>
        </p:nvPicPr>
        <p:blipFill rotWithShape="1">
          <a:blip r:embed="rId5">
            <a:alphaModFix/>
          </a:blip>
          <a:srcRect/>
          <a:stretch/>
        </p:blipFill>
        <p:spPr>
          <a:xfrm>
            <a:off x="2404450" y="89800"/>
            <a:ext cx="6600299" cy="326100"/>
          </a:xfrm>
          <a:prstGeom prst="rect">
            <a:avLst/>
          </a:prstGeom>
          <a:noFill/>
          <a:ln>
            <a:noFill/>
          </a:ln>
        </p:spPr>
      </p:pic>
      <p:pic>
        <p:nvPicPr>
          <p:cNvPr id="575" name="Google Shape;575;p77"/>
          <p:cNvPicPr preferRelativeResize="0"/>
          <p:nvPr/>
        </p:nvPicPr>
        <p:blipFill rotWithShape="1">
          <a:blip r:embed="rId3">
            <a:alphaModFix/>
          </a:blip>
          <a:srcRect/>
          <a:stretch/>
        </p:blipFill>
        <p:spPr>
          <a:xfrm>
            <a:off x="2404450" y="614800"/>
            <a:ext cx="6600299" cy="4090500"/>
          </a:xfrm>
          <a:prstGeom prst="rect">
            <a:avLst/>
          </a:prstGeom>
          <a:noFill/>
          <a:ln>
            <a:noFill/>
          </a:ln>
        </p:spPr>
      </p:pic>
      <p:sp>
        <p:nvSpPr>
          <p:cNvPr id="576" name="Google Shape;576;p77"/>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577" name="Google Shape;577;p77"/>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578" name="Google Shape;578;p77"/>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pic>
        <p:nvPicPr>
          <p:cNvPr id="579" name="Google Shape;579;p77"/>
          <p:cNvPicPr preferRelativeResize="0"/>
          <p:nvPr/>
        </p:nvPicPr>
        <p:blipFill rotWithShape="1">
          <a:blip r:embed="rId6">
            <a:alphaModFix/>
          </a:blip>
          <a:srcRect/>
          <a:stretch/>
        </p:blipFill>
        <p:spPr>
          <a:xfrm>
            <a:off x="0" y="0"/>
            <a:ext cx="2353450" cy="5143500"/>
          </a:xfrm>
          <a:prstGeom prst="rect">
            <a:avLst/>
          </a:prstGeom>
          <a:noFill/>
          <a:ln>
            <a:noFill/>
          </a:ln>
        </p:spPr>
      </p:pic>
      <p:sp>
        <p:nvSpPr>
          <p:cNvPr id="580" name="Google Shape;580;p77"/>
          <p:cNvSpPr/>
          <p:nvPr/>
        </p:nvSpPr>
        <p:spPr>
          <a:xfrm>
            <a:off x="0" y="0"/>
            <a:ext cx="2353437" cy="5143500"/>
          </a:xfrm>
          <a:custGeom>
            <a:avLst/>
            <a:gdLst/>
            <a:ahLst/>
            <a:cxnLst/>
            <a:rect l="l" t="t" r="r" b="b"/>
            <a:pathLst>
              <a:path w="3137916" h="6858000" extrusionOk="0">
                <a:moveTo>
                  <a:pt x="0" y="0"/>
                </a:moveTo>
                <a:lnTo>
                  <a:pt x="0" y="6858000"/>
                </a:lnTo>
                <a:lnTo>
                  <a:pt x="3137916" y="6858000"/>
                </a:lnTo>
                <a:lnTo>
                  <a:pt x="3137916" y="0"/>
                </a:lnTo>
                <a:close/>
              </a:path>
            </a:pathLst>
          </a:custGeom>
          <a:solidFill>
            <a:srgbClr val="F6A4B7"/>
          </a:solidFill>
          <a:ln>
            <a:noFill/>
          </a:ln>
        </p:spPr>
      </p:sp>
      <p:pic>
        <p:nvPicPr>
          <p:cNvPr id="581" name="Google Shape;581;p77"/>
          <p:cNvPicPr preferRelativeResize="0"/>
          <p:nvPr/>
        </p:nvPicPr>
        <p:blipFill rotWithShape="1">
          <a:blip r:embed="rId7">
            <a:alphaModFix/>
          </a:blip>
          <a:srcRect/>
          <a:stretch/>
        </p:blipFill>
        <p:spPr>
          <a:xfrm>
            <a:off x="166950" y="89800"/>
            <a:ext cx="1987800" cy="4500300"/>
          </a:xfrm>
          <a:prstGeom prst="rect">
            <a:avLst/>
          </a:prstGeom>
          <a:noFill/>
          <a:ln>
            <a:noFill/>
          </a:ln>
        </p:spPr>
      </p:pic>
      <p:sp>
        <p:nvSpPr>
          <p:cNvPr id="582" name="Google Shape;582;p77"/>
          <p:cNvSpPr/>
          <p:nvPr/>
        </p:nvSpPr>
        <p:spPr>
          <a:xfrm>
            <a:off x="166950" y="89800"/>
            <a:ext cx="1987772" cy="4500277"/>
          </a:xfrm>
          <a:custGeom>
            <a:avLst/>
            <a:gdLst/>
            <a:ahLst/>
            <a:cxnLst/>
            <a:rect l="l" t="t" r="r" b="b"/>
            <a:pathLst>
              <a:path w="2650363" h="6000369" extrusionOk="0">
                <a:moveTo>
                  <a:pt x="0" y="0"/>
                </a:moveTo>
                <a:lnTo>
                  <a:pt x="0" y="6000369"/>
                </a:lnTo>
                <a:lnTo>
                  <a:pt x="2650363" y="6000369"/>
                </a:lnTo>
                <a:lnTo>
                  <a:pt x="2650363" y="0"/>
                </a:lnTo>
                <a:close/>
              </a:path>
            </a:pathLst>
          </a:custGeom>
          <a:blipFill rotWithShape="1">
            <a:blip r:embed="rId8">
              <a:alphaModFix/>
            </a:blip>
            <a:stretch>
              <a:fillRect/>
            </a:stretch>
          </a:blipFill>
          <a:ln>
            <a:noFill/>
          </a:ln>
        </p:spPr>
      </p:sp>
      <p:sp>
        <p:nvSpPr>
          <p:cNvPr id="583" name="Google Shape;583;p77"/>
          <p:cNvSpPr/>
          <p:nvPr/>
        </p:nvSpPr>
        <p:spPr>
          <a:xfrm>
            <a:off x="205425" y="4742658"/>
            <a:ext cx="864299" cy="235934"/>
          </a:xfrm>
          <a:custGeom>
            <a:avLst/>
            <a:gdLst/>
            <a:ahLst/>
            <a:cxnLst/>
            <a:rect l="l" t="t" r="r" b="b"/>
            <a:pathLst>
              <a:path w="1152398" h="314579" extrusionOk="0">
                <a:moveTo>
                  <a:pt x="0" y="0"/>
                </a:moveTo>
                <a:lnTo>
                  <a:pt x="0" y="314579"/>
                </a:lnTo>
                <a:lnTo>
                  <a:pt x="1152398" y="314579"/>
                </a:lnTo>
                <a:lnTo>
                  <a:pt x="1152398" y="0"/>
                </a:lnTo>
                <a:close/>
              </a:path>
            </a:pathLst>
          </a:custGeom>
          <a:blipFill rotWithShape="1">
            <a:blip r:embed="rId9">
              <a:alphaModFix/>
            </a:blip>
            <a:stretch>
              <a:fillRect t="-36758" b="-36729"/>
            </a:stretch>
          </a:blipFill>
          <a:ln>
            <a:noFill/>
          </a:ln>
        </p:spPr>
      </p:sp>
      <p:pic>
        <p:nvPicPr>
          <p:cNvPr id="584" name="Google Shape;584;p77"/>
          <p:cNvPicPr preferRelativeResize="0"/>
          <p:nvPr/>
        </p:nvPicPr>
        <p:blipFill rotWithShape="1">
          <a:blip r:embed="rId10">
            <a:alphaModFix/>
          </a:blip>
          <a:srcRect/>
          <a:stretch/>
        </p:blipFill>
        <p:spPr>
          <a:xfrm>
            <a:off x="205425" y="4742658"/>
            <a:ext cx="864268" cy="235936"/>
          </a:xfrm>
          <a:prstGeom prst="rect">
            <a:avLst/>
          </a:prstGeom>
          <a:noFill/>
          <a:ln>
            <a:noFill/>
          </a:ln>
        </p:spPr>
      </p:pic>
      <p:pic>
        <p:nvPicPr>
          <p:cNvPr id="585" name="Google Shape;585;p77"/>
          <p:cNvPicPr preferRelativeResize="0"/>
          <p:nvPr/>
        </p:nvPicPr>
        <p:blipFill rotWithShape="1">
          <a:blip r:embed="rId7">
            <a:alphaModFix/>
          </a:blip>
          <a:srcRect/>
          <a:stretch/>
        </p:blipFill>
        <p:spPr>
          <a:xfrm>
            <a:off x="166950" y="89800"/>
            <a:ext cx="1987800" cy="4500300"/>
          </a:xfrm>
          <a:prstGeom prst="rect">
            <a:avLst/>
          </a:prstGeom>
          <a:noFill/>
          <a:ln>
            <a:noFill/>
          </a:ln>
        </p:spPr>
      </p:pic>
      <p:sp>
        <p:nvSpPr>
          <p:cNvPr id="586" name="Google Shape;586;p77"/>
          <p:cNvSpPr txBox="1">
            <a:spLocks noGrp="1"/>
          </p:cNvSpPr>
          <p:nvPr>
            <p:ph type="subTitle" idx="2"/>
          </p:nvPr>
        </p:nvSpPr>
        <p:spPr>
          <a:xfrm>
            <a:off x="192225" y="82375"/>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587" name="Google Shape;587;p77"/>
          <p:cNvSpPr txBox="1">
            <a:spLocks noGrp="1"/>
          </p:cNvSpPr>
          <p:nvPr>
            <p:ph type="body" idx="3"/>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6009591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Navigation_07">
  <p:cSld name="Navigation_07">
    <p:spTree>
      <p:nvGrpSpPr>
        <p:cNvPr id="1" name="Shape 588"/>
        <p:cNvGrpSpPr/>
        <p:nvPr/>
      </p:nvGrpSpPr>
      <p:grpSpPr>
        <a:xfrm>
          <a:off x="0" y="0"/>
          <a:ext cx="0" cy="0"/>
          <a:chOff x="0" y="0"/>
          <a:chExt cx="0" cy="0"/>
        </a:xfrm>
      </p:grpSpPr>
      <p:pic>
        <p:nvPicPr>
          <p:cNvPr id="589" name="Google Shape;589;p78"/>
          <p:cNvPicPr preferRelativeResize="0"/>
          <p:nvPr/>
        </p:nvPicPr>
        <p:blipFill rotWithShape="1">
          <a:blip r:embed="rId2">
            <a:alphaModFix/>
          </a:blip>
          <a:srcRect/>
          <a:stretch/>
        </p:blipFill>
        <p:spPr>
          <a:xfrm>
            <a:off x="0" y="0"/>
            <a:ext cx="2353450" cy="5143500"/>
          </a:xfrm>
          <a:prstGeom prst="rect">
            <a:avLst/>
          </a:prstGeom>
          <a:noFill/>
          <a:ln>
            <a:noFill/>
          </a:ln>
        </p:spPr>
      </p:pic>
      <p:sp>
        <p:nvSpPr>
          <p:cNvPr id="590" name="Google Shape;590;p78"/>
          <p:cNvSpPr/>
          <p:nvPr/>
        </p:nvSpPr>
        <p:spPr>
          <a:xfrm>
            <a:off x="0" y="0"/>
            <a:ext cx="2353437" cy="5143500"/>
          </a:xfrm>
          <a:custGeom>
            <a:avLst/>
            <a:gdLst/>
            <a:ahLst/>
            <a:cxnLst/>
            <a:rect l="l" t="t" r="r" b="b"/>
            <a:pathLst>
              <a:path w="3137916" h="6858000" extrusionOk="0">
                <a:moveTo>
                  <a:pt x="0" y="0"/>
                </a:moveTo>
                <a:lnTo>
                  <a:pt x="0" y="6858000"/>
                </a:lnTo>
                <a:lnTo>
                  <a:pt x="3137916" y="6858000"/>
                </a:lnTo>
                <a:lnTo>
                  <a:pt x="3137916" y="0"/>
                </a:lnTo>
                <a:close/>
              </a:path>
            </a:pathLst>
          </a:custGeom>
          <a:blipFill rotWithShape="1">
            <a:blip r:embed="rId3">
              <a:alphaModFix/>
            </a:blip>
            <a:stretch>
              <a:fillRect l="-1349" t="-619" b="-609"/>
            </a:stretch>
          </a:blipFill>
          <a:ln>
            <a:noFill/>
          </a:ln>
        </p:spPr>
      </p:sp>
      <p:pic>
        <p:nvPicPr>
          <p:cNvPr id="591" name="Google Shape;591;p78"/>
          <p:cNvPicPr preferRelativeResize="0"/>
          <p:nvPr/>
        </p:nvPicPr>
        <p:blipFill rotWithShape="1">
          <a:blip r:embed="rId4">
            <a:alphaModFix/>
          </a:blip>
          <a:srcRect/>
          <a:stretch/>
        </p:blipFill>
        <p:spPr>
          <a:xfrm>
            <a:off x="166950" y="89800"/>
            <a:ext cx="1987800" cy="4500300"/>
          </a:xfrm>
          <a:prstGeom prst="rect">
            <a:avLst/>
          </a:prstGeom>
          <a:noFill/>
          <a:ln>
            <a:noFill/>
          </a:ln>
        </p:spPr>
      </p:pic>
      <p:sp>
        <p:nvSpPr>
          <p:cNvPr id="592" name="Google Shape;592;p78"/>
          <p:cNvSpPr/>
          <p:nvPr/>
        </p:nvSpPr>
        <p:spPr>
          <a:xfrm>
            <a:off x="166950" y="89800"/>
            <a:ext cx="1987772" cy="4500277"/>
          </a:xfrm>
          <a:custGeom>
            <a:avLst/>
            <a:gdLst/>
            <a:ahLst/>
            <a:cxnLst/>
            <a:rect l="l" t="t" r="r" b="b"/>
            <a:pathLst>
              <a:path w="2650363" h="6000369" extrusionOk="0">
                <a:moveTo>
                  <a:pt x="0" y="0"/>
                </a:moveTo>
                <a:lnTo>
                  <a:pt x="0" y="6000369"/>
                </a:lnTo>
                <a:lnTo>
                  <a:pt x="2650363" y="6000369"/>
                </a:lnTo>
                <a:lnTo>
                  <a:pt x="2650363" y="0"/>
                </a:lnTo>
                <a:close/>
              </a:path>
            </a:pathLst>
          </a:custGeom>
          <a:blipFill rotWithShape="1">
            <a:blip r:embed="rId5">
              <a:alphaModFix/>
            </a:blip>
            <a:stretch>
              <a:fillRect/>
            </a:stretch>
          </a:blipFill>
          <a:ln>
            <a:noFill/>
          </a:ln>
        </p:spPr>
      </p:sp>
      <p:pic>
        <p:nvPicPr>
          <p:cNvPr id="593" name="Google Shape;593;p78"/>
          <p:cNvPicPr preferRelativeResize="0"/>
          <p:nvPr/>
        </p:nvPicPr>
        <p:blipFill rotWithShape="1">
          <a:blip r:embed="rId6">
            <a:alphaModFix/>
          </a:blip>
          <a:srcRect/>
          <a:stretch/>
        </p:blipFill>
        <p:spPr>
          <a:xfrm>
            <a:off x="2404450" y="89800"/>
            <a:ext cx="6627299" cy="326100"/>
          </a:xfrm>
          <a:prstGeom prst="rect">
            <a:avLst/>
          </a:prstGeom>
          <a:noFill/>
          <a:ln>
            <a:noFill/>
          </a:ln>
        </p:spPr>
      </p:pic>
      <p:pic>
        <p:nvPicPr>
          <p:cNvPr id="594" name="Google Shape;594;p78"/>
          <p:cNvPicPr preferRelativeResize="0"/>
          <p:nvPr/>
        </p:nvPicPr>
        <p:blipFill rotWithShape="1">
          <a:blip r:embed="rId7">
            <a:alphaModFix/>
          </a:blip>
          <a:srcRect/>
          <a:stretch/>
        </p:blipFill>
        <p:spPr>
          <a:xfrm>
            <a:off x="2404450" y="614800"/>
            <a:ext cx="6600299" cy="4090500"/>
          </a:xfrm>
          <a:prstGeom prst="rect">
            <a:avLst/>
          </a:prstGeom>
          <a:noFill/>
          <a:ln>
            <a:noFill/>
          </a:ln>
        </p:spPr>
      </p:pic>
      <p:sp>
        <p:nvSpPr>
          <p:cNvPr id="595" name="Google Shape;595;p78"/>
          <p:cNvSpPr/>
          <p:nvPr/>
        </p:nvSpPr>
        <p:spPr>
          <a:xfrm>
            <a:off x="2404450" y="614800"/>
            <a:ext cx="6600254" cy="4090511"/>
          </a:xfrm>
          <a:custGeom>
            <a:avLst/>
            <a:gdLst/>
            <a:ahLst/>
            <a:cxnLst/>
            <a:rect l="l" t="t" r="r" b="b"/>
            <a:pathLst>
              <a:path w="8800338" h="5454015" extrusionOk="0">
                <a:moveTo>
                  <a:pt x="0" y="0"/>
                </a:moveTo>
                <a:lnTo>
                  <a:pt x="0" y="5454015"/>
                </a:lnTo>
                <a:lnTo>
                  <a:pt x="8800338" y="5454015"/>
                </a:lnTo>
                <a:lnTo>
                  <a:pt x="8800338" y="0"/>
                </a:lnTo>
                <a:close/>
              </a:path>
            </a:pathLst>
          </a:custGeom>
          <a:blipFill rotWithShape="1">
            <a:blip r:embed="rId8">
              <a:alphaModFix/>
            </a:blip>
            <a:stretch>
              <a:fillRect/>
            </a:stretch>
          </a:blipFill>
          <a:ln>
            <a:noFill/>
          </a:ln>
        </p:spPr>
      </p:sp>
      <p:sp>
        <p:nvSpPr>
          <p:cNvPr id="596" name="Google Shape;596;p78"/>
          <p:cNvSpPr/>
          <p:nvPr/>
        </p:nvSpPr>
        <p:spPr>
          <a:xfrm>
            <a:off x="205425" y="4742658"/>
            <a:ext cx="864299" cy="235934"/>
          </a:xfrm>
          <a:custGeom>
            <a:avLst/>
            <a:gdLst/>
            <a:ahLst/>
            <a:cxnLst/>
            <a:rect l="l" t="t" r="r" b="b"/>
            <a:pathLst>
              <a:path w="1152398" h="314579" extrusionOk="0">
                <a:moveTo>
                  <a:pt x="0" y="0"/>
                </a:moveTo>
                <a:lnTo>
                  <a:pt x="0" y="314579"/>
                </a:lnTo>
                <a:lnTo>
                  <a:pt x="1152398" y="314579"/>
                </a:lnTo>
                <a:lnTo>
                  <a:pt x="1152398" y="0"/>
                </a:lnTo>
                <a:close/>
              </a:path>
            </a:pathLst>
          </a:custGeom>
          <a:blipFill rotWithShape="1">
            <a:blip r:embed="rId9">
              <a:alphaModFix/>
            </a:blip>
            <a:stretch>
              <a:fillRect t="-36758" b="-36729"/>
            </a:stretch>
          </a:blipFill>
          <a:ln>
            <a:noFill/>
          </a:ln>
        </p:spPr>
      </p:sp>
      <p:pic>
        <p:nvPicPr>
          <p:cNvPr id="597" name="Google Shape;597;p78"/>
          <p:cNvPicPr preferRelativeResize="0"/>
          <p:nvPr/>
        </p:nvPicPr>
        <p:blipFill rotWithShape="1">
          <a:blip r:embed="rId10">
            <a:alphaModFix/>
          </a:blip>
          <a:srcRect/>
          <a:stretch/>
        </p:blipFill>
        <p:spPr>
          <a:xfrm>
            <a:off x="205425" y="4742658"/>
            <a:ext cx="864268" cy="235936"/>
          </a:xfrm>
          <a:prstGeom prst="rect">
            <a:avLst/>
          </a:prstGeom>
          <a:noFill/>
          <a:ln>
            <a:noFill/>
          </a:ln>
        </p:spPr>
      </p:pic>
      <p:pic>
        <p:nvPicPr>
          <p:cNvPr id="598" name="Google Shape;598;p78"/>
          <p:cNvPicPr preferRelativeResize="0"/>
          <p:nvPr/>
        </p:nvPicPr>
        <p:blipFill rotWithShape="1">
          <a:blip r:embed="rId11">
            <a:alphaModFix/>
          </a:blip>
          <a:srcRect/>
          <a:stretch/>
        </p:blipFill>
        <p:spPr>
          <a:xfrm>
            <a:off x="2404450" y="89800"/>
            <a:ext cx="6600299" cy="326100"/>
          </a:xfrm>
          <a:prstGeom prst="rect">
            <a:avLst/>
          </a:prstGeom>
          <a:noFill/>
          <a:ln>
            <a:noFill/>
          </a:ln>
        </p:spPr>
      </p:pic>
      <p:pic>
        <p:nvPicPr>
          <p:cNvPr id="599" name="Google Shape;599;p78"/>
          <p:cNvPicPr preferRelativeResize="0"/>
          <p:nvPr/>
        </p:nvPicPr>
        <p:blipFill rotWithShape="1">
          <a:blip r:embed="rId7">
            <a:alphaModFix/>
          </a:blip>
          <a:srcRect/>
          <a:stretch/>
        </p:blipFill>
        <p:spPr>
          <a:xfrm>
            <a:off x="2404450" y="614800"/>
            <a:ext cx="6600299" cy="4090500"/>
          </a:xfrm>
          <a:prstGeom prst="rect">
            <a:avLst/>
          </a:prstGeom>
          <a:noFill/>
          <a:ln>
            <a:noFill/>
          </a:ln>
        </p:spPr>
      </p:pic>
      <p:sp>
        <p:nvSpPr>
          <p:cNvPr id="600" name="Google Shape;600;p78"/>
          <p:cNvSpPr/>
          <p:nvPr/>
        </p:nvSpPr>
        <p:spPr>
          <a:xfrm>
            <a:off x="2404450" y="614800"/>
            <a:ext cx="6600254" cy="4090511"/>
          </a:xfrm>
          <a:custGeom>
            <a:avLst/>
            <a:gdLst/>
            <a:ahLst/>
            <a:cxnLst/>
            <a:rect l="l" t="t" r="r" b="b"/>
            <a:pathLst>
              <a:path w="8800338" h="5454015" extrusionOk="0">
                <a:moveTo>
                  <a:pt x="0" y="0"/>
                </a:moveTo>
                <a:lnTo>
                  <a:pt x="0" y="5454015"/>
                </a:lnTo>
                <a:lnTo>
                  <a:pt x="8800338" y="5454015"/>
                </a:lnTo>
                <a:lnTo>
                  <a:pt x="8800338" y="0"/>
                </a:lnTo>
                <a:close/>
              </a:path>
            </a:pathLst>
          </a:custGeom>
          <a:blipFill rotWithShape="1">
            <a:blip r:embed="rId8">
              <a:alphaModFix/>
            </a:blip>
            <a:stretch>
              <a:fillRect/>
            </a:stretch>
          </a:blipFill>
          <a:ln>
            <a:noFill/>
          </a:ln>
        </p:spPr>
      </p:sp>
      <p:pic>
        <p:nvPicPr>
          <p:cNvPr id="601" name="Google Shape;601;p78"/>
          <p:cNvPicPr preferRelativeResize="0"/>
          <p:nvPr/>
        </p:nvPicPr>
        <p:blipFill rotWithShape="1">
          <a:blip r:embed="rId4">
            <a:alphaModFix/>
          </a:blip>
          <a:srcRect/>
          <a:stretch/>
        </p:blipFill>
        <p:spPr>
          <a:xfrm>
            <a:off x="166950" y="89800"/>
            <a:ext cx="1987800" cy="4500300"/>
          </a:xfrm>
          <a:prstGeom prst="rect">
            <a:avLst/>
          </a:prstGeom>
          <a:noFill/>
          <a:ln>
            <a:noFill/>
          </a:ln>
        </p:spPr>
      </p:pic>
      <p:pic>
        <p:nvPicPr>
          <p:cNvPr id="602" name="Google Shape;602;p78"/>
          <p:cNvPicPr preferRelativeResize="0"/>
          <p:nvPr/>
        </p:nvPicPr>
        <p:blipFill rotWithShape="1">
          <a:blip r:embed="rId11">
            <a:alphaModFix/>
          </a:blip>
          <a:srcRect/>
          <a:stretch/>
        </p:blipFill>
        <p:spPr>
          <a:xfrm>
            <a:off x="2404450" y="89800"/>
            <a:ext cx="6600299" cy="326100"/>
          </a:xfrm>
          <a:prstGeom prst="rect">
            <a:avLst/>
          </a:prstGeom>
          <a:noFill/>
          <a:ln>
            <a:noFill/>
          </a:ln>
        </p:spPr>
      </p:pic>
      <p:pic>
        <p:nvPicPr>
          <p:cNvPr id="603" name="Google Shape;603;p78"/>
          <p:cNvPicPr preferRelativeResize="0"/>
          <p:nvPr/>
        </p:nvPicPr>
        <p:blipFill rotWithShape="1">
          <a:blip r:embed="rId7">
            <a:alphaModFix/>
          </a:blip>
          <a:srcRect/>
          <a:stretch/>
        </p:blipFill>
        <p:spPr>
          <a:xfrm>
            <a:off x="2404450" y="614800"/>
            <a:ext cx="6600299" cy="4090500"/>
          </a:xfrm>
          <a:prstGeom prst="rect">
            <a:avLst/>
          </a:prstGeom>
          <a:noFill/>
          <a:ln>
            <a:noFill/>
          </a:ln>
        </p:spPr>
      </p:pic>
      <p:pic>
        <p:nvPicPr>
          <p:cNvPr id="604" name="Google Shape;604;p78"/>
          <p:cNvPicPr preferRelativeResize="0"/>
          <p:nvPr/>
        </p:nvPicPr>
        <p:blipFill rotWithShape="1">
          <a:blip r:embed="rId6">
            <a:alphaModFix/>
          </a:blip>
          <a:srcRect/>
          <a:stretch/>
        </p:blipFill>
        <p:spPr>
          <a:xfrm>
            <a:off x="2404450" y="89800"/>
            <a:ext cx="6627299" cy="326100"/>
          </a:xfrm>
          <a:prstGeom prst="rect">
            <a:avLst/>
          </a:prstGeom>
          <a:noFill/>
          <a:ln>
            <a:noFill/>
          </a:ln>
        </p:spPr>
      </p:pic>
      <p:pic>
        <p:nvPicPr>
          <p:cNvPr id="605" name="Google Shape;605;p78"/>
          <p:cNvPicPr preferRelativeResize="0"/>
          <p:nvPr/>
        </p:nvPicPr>
        <p:blipFill rotWithShape="1">
          <a:blip r:embed="rId7">
            <a:alphaModFix/>
          </a:blip>
          <a:srcRect/>
          <a:stretch/>
        </p:blipFill>
        <p:spPr>
          <a:xfrm>
            <a:off x="2404450" y="614800"/>
            <a:ext cx="6600299" cy="4090500"/>
          </a:xfrm>
          <a:prstGeom prst="rect">
            <a:avLst/>
          </a:prstGeom>
          <a:noFill/>
          <a:ln>
            <a:noFill/>
          </a:ln>
        </p:spPr>
      </p:pic>
      <p:pic>
        <p:nvPicPr>
          <p:cNvPr id="606" name="Google Shape;606;p78"/>
          <p:cNvPicPr preferRelativeResize="0"/>
          <p:nvPr/>
        </p:nvPicPr>
        <p:blipFill rotWithShape="1">
          <a:blip r:embed="rId11">
            <a:alphaModFix/>
          </a:blip>
          <a:srcRect/>
          <a:stretch/>
        </p:blipFill>
        <p:spPr>
          <a:xfrm>
            <a:off x="2404450" y="89800"/>
            <a:ext cx="6600299" cy="326100"/>
          </a:xfrm>
          <a:prstGeom prst="rect">
            <a:avLst/>
          </a:prstGeom>
          <a:noFill/>
          <a:ln>
            <a:noFill/>
          </a:ln>
        </p:spPr>
      </p:pic>
      <p:pic>
        <p:nvPicPr>
          <p:cNvPr id="607" name="Google Shape;607;p78"/>
          <p:cNvPicPr preferRelativeResize="0"/>
          <p:nvPr/>
        </p:nvPicPr>
        <p:blipFill rotWithShape="1">
          <a:blip r:embed="rId7">
            <a:alphaModFix/>
          </a:blip>
          <a:srcRect/>
          <a:stretch/>
        </p:blipFill>
        <p:spPr>
          <a:xfrm>
            <a:off x="2404450" y="614800"/>
            <a:ext cx="6600299" cy="4090500"/>
          </a:xfrm>
          <a:prstGeom prst="rect">
            <a:avLst/>
          </a:prstGeom>
          <a:noFill/>
          <a:ln>
            <a:noFill/>
          </a:ln>
        </p:spPr>
      </p:pic>
      <p:sp>
        <p:nvSpPr>
          <p:cNvPr id="608" name="Google Shape;608;p78"/>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609" name="Google Shape;609;p78"/>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pic>
        <p:nvPicPr>
          <p:cNvPr id="610" name="Google Shape;610;p78"/>
          <p:cNvPicPr preferRelativeResize="0"/>
          <p:nvPr/>
        </p:nvPicPr>
        <p:blipFill rotWithShape="1">
          <a:blip r:embed="rId11">
            <a:alphaModFix/>
          </a:blip>
          <a:srcRect/>
          <a:stretch/>
        </p:blipFill>
        <p:spPr>
          <a:xfrm>
            <a:off x="2404450" y="89800"/>
            <a:ext cx="6600299" cy="326100"/>
          </a:xfrm>
          <a:prstGeom prst="rect">
            <a:avLst/>
          </a:prstGeom>
          <a:noFill/>
          <a:ln>
            <a:noFill/>
          </a:ln>
        </p:spPr>
      </p:pic>
      <p:pic>
        <p:nvPicPr>
          <p:cNvPr id="611" name="Google Shape;611;p78"/>
          <p:cNvPicPr preferRelativeResize="0"/>
          <p:nvPr/>
        </p:nvPicPr>
        <p:blipFill rotWithShape="1">
          <a:blip r:embed="rId7">
            <a:alphaModFix/>
          </a:blip>
          <a:srcRect/>
          <a:stretch/>
        </p:blipFill>
        <p:spPr>
          <a:xfrm>
            <a:off x="2404450" y="614800"/>
            <a:ext cx="6600299" cy="4090500"/>
          </a:xfrm>
          <a:prstGeom prst="rect">
            <a:avLst/>
          </a:prstGeom>
          <a:noFill/>
          <a:ln>
            <a:noFill/>
          </a:ln>
        </p:spPr>
      </p:pic>
      <p:sp>
        <p:nvSpPr>
          <p:cNvPr id="612" name="Google Shape;612;p78"/>
          <p:cNvSpPr txBo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613" name="Google Shape;613;p78"/>
          <p:cNvSpPr txBox="1"/>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614" name="Google Shape;614;p78"/>
          <p:cNvSpPr txBox="1">
            <a:spLocks noGrp="1"/>
          </p:cNvSpPr>
          <p:nvPr>
            <p:ph type="subTitle" idx="1"/>
          </p:nvPr>
        </p:nvSpPr>
        <p:spPr>
          <a:xfrm>
            <a:off x="2430150" y="96100"/>
            <a:ext cx="66003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615" name="Google Shape;615;p78"/>
          <p:cNvSpPr txBox="1">
            <a:spLocks noGrp="1"/>
          </p:cNvSpPr>
          <p:nvPr>
            <p:ph type="body" idx="2"/>
          </p:nvPr>
        </p:nvSpPr>
        <p:spPr>
          <a:xfrm>
            <a:off x="2416425" y="631575"/>
            <a:ext cx="6600300" cy="40737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616" name="Google Shape;616;p78"/>
          <p:cNvPicPr preferRelativeResize="0"/>
          <p:nvPr/>
        </p:nvPicPr>
        <p:blipFill rotWithShape="1">
          <a:blip r:embed="rId7">
            <a:alphaModFix/>
          </a:blip>
          <a:srcRect/>
          <a:stretch/>
        </p:blipFill>
        <p:spPr>
          <a:xfrm>
            <a:off x="2404450" y="614800"/>
            <a:ext cx="6600299" cy="4090500"/>
          </a:xfrm>
          <a:prstGeom prst="rect">
            <a:avLst/>
          </a:prstGeom>
          <a:noFill/>
          <a:ln>
            <a:noFill/>
          </a:ln>
        </p:spPr>
      </p:pic>
      <p:sp>
        <p:nvSpPr>
          <p:cNvPr id="617" name="Google Shape;617;p78"/>
          <p:cNvSpPr/>
          <p:nvPr/>
        </p:nvSpPr>
        <p:spPr>
          <a:xfrm>
            <a:off x="2404450" y="614800"/>
            <a:ext cx="6600254" cy="4090511"/>
          </a:xfrm>
          <a:custGeom>
            <a:avLst/>
            <a:gdLst/>
            <a:ahLst/>
            <a:cxnLst/>
            <a:rect l="l" t="t" r="r" b="b"/>
            <a:pathLst>
              <a:path w="8800338" h="5454015" extrusionOk="0">
                <a:moveTo>
                  <a:pt x="0" y="0"/>
                </a:moveTo>
                <a:lnTo>
                  <a:pt x="0" y="5454015"/>
                </a:lnTo>
                <a:lnTo>
                  <a:pt x="8800338" y="5454015"/>
                </a:lnTo>
                <a:lnTo>
                  <a:pt x="8800338" y="0"/>
                </a:lnTo>
                <a:close/>
              </a:path>
            </a:pathLst>
          </a:custGeom>
          <a:blipFill rotWithShape="1">
            <a:blip r:embed="rId8">
              <a:alphaModFix/>
            </a:blip>
            <a:stretch>
              <a:fillRect/>
            </a:stretch>
          </a:blipFill>
          <a:ln>
            <a:noFill/>
          </a:ln>
        </p:spPr>
      </p:sp>
      <p:pic>
        <p:nvPicPr>
          <p:cNvPr id="618" name="Google Shape;618;p78"/>
          <p:cNvPicPr preferRelativeResize="0"/>
          <p:nvPr/>
        </p:nvPicPr>
        <p:blipFill rotWithShape="1">
          <a:blip r:embed="rId7">
            <a:alphaModFix/>
          </a:blip>
          <a:srcRect/>
          <a:stretch/>
        </p:blipFill>
        <p:spPr>
          <a:xfrm>
            <a:off x="2404450" y="614800"/>
            <a:ext cx="6600299" cy="4090500"/>
          </a:xfrm>
          <a:prstGeom prst="rect">
            <a:avLst/>
          </a:prstGeom>
          <a:noFill/>
          <a:ln>
            <a:noFill/>
          </a:ln>
        </p:spPr>
      </p:pic>
      <p:sp>
        <p:nvSpPr>
          <p:cNvPr id="619" name="Google Shape;619;p78"/>
          <p:cNvSpPr/>
          <p:nvPr/>
        </p:nvSpPr>
        <p:spPr>
          <a:xfrm>
            <a:off x="2404450" y="614800"/>
            <a:ext cx="6600254" cy="4090511"/>
          </a:xfrm>
          <a:custGeom>
            <a:avLst/>
            <a:gdLst/>
            <a:ahLst/>
            <a:cxnLst/>
            <a:rect l="l" t="t" r="r" b="b"/>
            <a:pathLst>
              <a:path w="8800338" h="5454015" extrusionOk="0">
                <a:moveTo>
                  <a:pt x="0" y="0"/>
                </a:moveTo>
                <a:lnTo>
                  <a:pt x="0" y="5454015"/>
                </a:lnTo>
                <a:lnTo>
                  <a:pt x="8800338" y="5454015"/>
                </a:lnTo>
                <a:lnTo>
                  <a:pt x="8800338" y="0"/>
                </a:lnTo>
                <a:close/>
              </a:path>
            </a:pathLst>
          </a:custGeom>
          <a:blipFill rotWithShape="1">
            <a:blip r:embed="rId8">
              <a:alphaModFix/>
            </a:blip>
            <a:stretch>
              <a:fillRect/>
            </a:stretch>
          </a:blipFill>
          <a:ln>
            <a:noFill/>
          </a:ln>
        </p:spPr>
      </p:sp>
      <p:pic>
        <p:nvPicPr>
          <p:cNvPr id="620" name="Google Shape;620;p78"/>
          <p:cNvPicPr preferRelativeResize="0"/>
          <p:nvPr/>
        </p:nvPicPr>
        <p:blipFill rotWithShape="1">
          <a:blip r:embed="rId11">
            <a:alphaModFix/>
          </a:blip>
          <a:srcRect/>
          <a:stretch/>
        </p:blipFill>
        <p:spPr>
          <a:xfrm>
            <a:off x="2543700" y="790025"/>
            <a:ext cx="6600299" cy="326100"/>
          </a:xfrm>
          <a:prstGeom prst="rect">
            <a:avLst/>
          </a:prstGeom>
          <a:noFill/>
          <a:ln>
            <a:noFill/>
          </a:ln>
        </p:spPr>
      </p:pic>
      <p:pic>
        <p:nvPicPr>
          <p:cNvPr id="621" name="Google Shape;621;p78"/>
          <p:cNvPicPr preferRelativeResize="0"/>
          <p:nvPr/>
        </p:nvPicPr>
        <p:blipFill rotWithShape="1">
          <a:blip r:embed="rId7">
            <a:alphaModFix/>
          </a:blip>
          <a:srcRect/>
          <a:stretch/>
        </p:blipFill>
        <p:spPr>
          <a:xfrm>
            <a:off x="2404450" y="614800"/>
            <a:ext cx="6600299" cy="4090500"/>
          </a:xfrm>
          <a:prstGeom prst="rect">
            <a:avLst/>
          </a:prstGeom>
          <a:noFill/>
          <a:ln>
            <a:noFill/>
          </a:ln>
        </p:spPr>
      </p:pic>
      <p:sp>
        <p:nvSpPr>
          <p:cNvPr id="622" name="Google Shape;622;p78"/>
          <p:cNvSpPr txBox="1">
            <a:spLocks noGrp="1"/>
          </p:cNvSpPr>
          <p:nvPr>
            <p:ph type="subTitle" idx="3"/>
          </p:nvPr>
        </p:nvSpPr>
        <p:spPr>
          <a:xfrm>
            <a:off x="192225" y="82375"/>
            <a:ext cx="1987800" cy="45003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1800"/>
              <a:buFont typeface="Century Gothic"/>
              <a:buNone/>
              <a:defRPr sz="1800">
                <a:solidFill>
                  <a:schemeClr val="lt1"/>
                </a:solidFill>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20665950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Half Page Colour Block_01">
  <p:cSld name="Half Page Colour Block_01">
    <p:spTree>
      <p:nvGrpSpPr>
        <p:cNvPr id="1" name="Shape 623"/>
        <p:cNvGrpSpPr/>
        <p:nvPr/>
      </p:nvGrpSpPr>
      <p:grpSpPr>
        <a:xfrm>
          <a:off x="0" y="0"/>
          <a:ext cx="0" cy="0"/>
          <a:chOff x="0" y="0"/>
          <a:chExt cx="0" cy="0"/>
        </a:xfrm>
      </p:grpSpPr>
      <p:pic>
        <p:nvPicPr>
          <p:cNvPr id="624" name="Google Shape;624;p7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25" name="Google Shape;625;p79"/>
          <p:cNvPicPr preferRelativeResize="0"/>
          <p:nvPr/>
        </p:nvPicPr>
        <p:blipFill rotWithShape="1">
          <a:blip r:embed="rId3">
            <a:alphaModFix/>
          </a:blip>
          <a:srcRect/>
          <a:stretch/>
        </p:blipFill>
        <p:spPr>
          <a:xfrm>
            <a:off x="0" y="0"/>
            <a:ext cx="4570796" cy="5143500"/>
          </a:xfrm>
          <a:prstGeom prst="rect">
            <a:avLst/>
          </a:prstGeom>
          <a:noFill/>
          <a:ln>
            <a:noFill/>
          </a:ln>
        </p:spPr>
      </p:pic>
      <p:sp>
        <p:nvSpPr>
          <p:cNvPr id="626" name="Google Shape;626;p79"/>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solidFill>
            <a:srgbClr val="F6A4B7"/>
          </a:solidFill>
          <a:ln>
            <a:noFill/>
          </a:ln>
        </p:spPr>
      </p:sp>
      <p:pic>
        <p:nvPicPr>
          <p:cNvPr id="627" name="Google Shape;627;p79"/>
          <p:cNvPicPr preferRelativeResize="0"/>
          <p:nvPr/>
        </p:nvPicPr>
        <p:blipFill rotWithShape="1">
          <a:blip r:embed="rId4">
            <a:alphaModFix/>
          </a:blip>
          <a:srcRect/>
          <a:stretch/>
        </p:blipFill>
        <p:spPr>
          <a:xfrm>
            <a:off x="205425" y="4816019"/>
            <a:ext cx="595602" cy="162631"/>
          </a:xfrm>
          <a:prstGeom prst="rect">
            <a:avLst/>
          </a:prstGeom>
          <a:noFill/>
          <a:ln>
            <a:noFill/>
          </a:ln>
        </p:spPr>
      </p:pic>
      <p:pic>
        <p:nvPicPr>
          <p:cNvPr id="628" name="Google Shape;628;p79"/>
          <p:cNvPicPr preferRelativeResize="0"/>
          <p:nvPr/>
        </p:nvPicPr>
        <p:blipFill rotWithShape="1">
          <a:blip r:embed="rId5">
            <a:alphaModFix/>
          </a:blip>
          <a:srcRect/>
          <a:stretch/>
        </p:blipFill>
        <p:spPr>
          <a:xfrm>
            <a:off x="4723050" y="124525"/>
            <a:ext cx="4281600" cy="326100"/>
          </a:xfrm>
          <a:prstGeom prst="rect">
            <a:avLst/>
          </a:prstGeom>
          <a:noFill/>
          <a:ln>
            <a:noFill/>
          </a:ln>
        </p:spPr>
      </p:pic>
      <p:pic>
        <p:nvPicPr>
          <p:cNvPr id="629" name="Google Shape;629;p79"/>
          <p:cNvPicPr preferRelativeResize="0"/>
          <p:nvPr/>
        </p:nvPicPr>
        <p:blipFill rotWithShape="1">
          <a:blip r:embed="rId6">
            <a:alphaModFix/>
          </a:blip>
          <a:srcRect/>
          <a:stretch/>
        </p:blipFill>
        <p:spPr>
          <a:xfrm>
            <a:off x="4723050" y="636400"/>
            <a:ext cx="4245599" cy="4310401"/>
          </a:xfrm>
          <a:prstGeom prst="rect">
            <a:avLst/>
          </a:prstGeom>
          <a:noFill/>
          <a:ln>
            <a:noFill/>
          </a:ln>
        </p:spPr>
      </p:pic>
      <p:sp>
        <p:nvSpPr>
          <p:cNvPr id="630" name="Google Shape;630;p79"/>
          <p:cNvSpPr/>
          <p:nvPr/>
        </p:nvSpPr>
        <p:spPr>
          <a:xfrm>
            <a:off x="205425" y="4726786"/>
            <a:ext cx="923177" cy="252017"/>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7">
              <a:alphaModFix/>
            </a:blip>
            <a:stretch>
              <a:fillRect t="-36758" b="-36737"/>
            </a:stretch>
          </a:blipFill>
          <a:ln>
            <a:noFill/>
          </a:ln>
        </p:spPr>
      </p:sp>
      <p:sp>
        <p:nvSpPr>
          <p:cNvPr id="631" name="Google Shape;631;p79"/>
          <p:cNvSpPr txBo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632" name="Google Shape;632;p79"/>
          <p:cNvSpPr txBox="1"/>
          <p:nvPr/>
        </p:nvSpPr>
        <p:spPr>
          <a:xfrm>
            <a:off x="4723050" y="124525"/>
            <a:ext cx="42816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633" name="Google Shape;633;p79"/>
          <p:cNvSpPr txBox="1"/>
          <p:nvPr/>
        </p:nvSpPr>
        <p:spPr>
          <a:xfrm>
            <a:off x="205425" y="124525"/>
            <a:ext cx="4140000" cy="445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4800">
              <a:solidFill>
                <a:srgbClr val="FFFFFF"/>
              </a:solidFill>
              <a:latin typeface="Century Gothic"/>
              <a:ea typeface="Century Gothic"/>
              <a:cs typeface="Century Gothic"/>
              <a:sym typeface="Century Gothic"/>
            </a:endParaRPr>
          </a:p>
        </p:txBody>
      </p:sp>
      <p:sp>
        <p:nvSpPr>
          <p:cNvPr id="634" name="Google Shape;634;p79"/>
          <p:cNvSpPr txBox="1">
            <a:spLocks noGrp="1"/>
          </p:cNvSpPr>
          <p:nvPr>
            <p:ph type="subTitle" idx="1"/>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635" name="Google Shape;635;p79"/>
          <p:cNvSpPr txBox="1">
            <a:spLocks noGrp="1"/>
          </p:cNvSpPr>
          <p:nvPr>
            <p:ph type="body" idx="2"/>
          </p:nvPr>
        </p:nvSpPr>
        <p:spPr>
          <a:xfrm>
            <a:off x="4723050" y="636400"/>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36" name="Google Shape;636;p79"/>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SzPts val="4800"/>
              <a:buFont typeface="Century Gothic"/>
              <a:buNone/>
              <a:defRPr sz="4800">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29143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8"/>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tx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4499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Half Page Colour Block_02">
  <p:cSld name="Half Page Colour Block_02">
    <p:spTree>
      <p:nvGrpSpPr>
        <p:cNvPr id="1" name="Shape 637"/>
        <p:cNvGrpSpPr/>
        <p:nvPr/>
      </p:nvGrpSpPr>
      <p:grpSpPr>
        <a:xfrm>
          <a:off x="0" y="0"/>
          <a:ext cx="0" cy="0"/>
          <a:chOff x="0" y="0"/>
          <a:chExt cx="0" cy="0"/>
        </a:xfrm>
      </p:grpSpPr>
      <p:pic>
        <p:nvPicPr>
          <p:cNvPr id="638" name="Google Shape;638;p80"/>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39" name="Google Shape;639;p80"/>
          <p:cNvPicPr preferRelativeResize="0"/>
          <p:nvPr/>
        </p:nvPicPr>
        <p:blipFill rotWithShape="1">
          <a:blip r:embed="rId3">
            <a:alphaModFix/>
          </a:blip>
          <a:srcRect/>
          <a:stretch/>
        </p:blipFill>
        <p:spPr>
          <a:xfrm>
            <a:off x="0" y="0"/>
            <a:ext cx="4570796" cy="5143500"/>
          </a:xfrm>
          <a:prstGeom prst="rect">
            <a:avLst/>
          </a:prstGeom>
          <a:noFill/>
          <a:ln>
            <a:noFill/>
          </a:ln>
        </p:spPr>
      </p:pic>
      <p:sp>
        <p:nvSpPr>
          <p:cNvPr id="640" name="Google Shape;640;p80"/>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solidFill>
            <a:srgbClr val="0000FF"/>
          </a:solidFill>
          <a:ln>
            <a:noFill/>
          </a:ln>
        </p:spPr>
      </p:sp>
      <p:pic>
        <p:nvPicPr>
          <p:cNvPr id="641" name="Google Shape;641;p80"/>
          <p:cNvPicPr preferRelativeResize="0"/>
          <p:nvPr/>
        </p:nvPicPr>
        <p:blipFill rotWithShape="1">
          <a:blip r:embed="rId4">
            <a:alphaModFix/>
          </a:blip>
          <a:srcRect/>
          <a:stretch/>
        </p:blipFill>
        <p:spPr>
          <a:xfrm>
            <a:off x="205425" y="4816019"/>
            <a:ext cx="595602" cy="162631"/>
          </a:xfrm>
          <a:prstGeom prst="rect">
            <a:avLst/>
          </a:prstGeom>
          <a:noFill/>
          <a:ln>
            <a:noFill/>
          </a:ln>
        </p:spPr>
      </p:pic>
      <p:pic>
        <p:nvPicPr>
          <p:cNvPr id="642" name="Google Shape;642;p80"/>
          <p:cNvPicPr preferRelativeResize="0"/>
          <p:nvPr/>
        </p:nvPicPr>
        <p:blipFill rotWithShape="1">
          <a:blip r:embed="rId5">
            <a:alphaModFix/>
          </a:blip>
          <a:srcRect/>
          <a:stretch/>
        </p:blipFill>
        <p:spPr>
          <a:xfrm>
            <a:off x="205425" y="124525"/>
            <a:ext cx="4140000" cy="4452600"/>
          </a:xfrm>
          <a:prstGeom prst="rect">
            <a:avLst/>
          </a:prstGeom>
          <a:noFill/>
          <a:ln>
            <a:noFill/>
          </a:ln>
        </p:spPr>
      </p:pic>
      <p:pic>
        <p:nvPicPr>
          <p:cNvPr id="643" name="Google Shape;643;p80"/>
          <p:cNvPicPr preferRelativeResize="0"/>
          <p:nvPr/>
        </p:nvPicPr>
        <p:blipFill rotWithShape="1">
          <a:blip r:embed="rId6">
            <a:alphaModFix/>
          </a:blip>
          <a:srcRect/>
          <a:stretch/>
        </p:blipFill>
        <p:spPr>
          <a:xfrm>
            <a:off x="4723050" y="124525"/>
            <a:ext cx="4281600" cy="326100"/>
          </a:xfrm>
          <a:prstGeom prst="rect">
            <a:avLst/>
          </a:prstGeom>
          <a:noFill/>
          <a:ln>
            <a:noFill/>
          </a:ln>
        </p:spPr>
      </p:pic>
      <p:pic>
        <p:nvPicPr>
          <p:cNvPr id="644" name="Google Shape;644;p80"/>
          <p:cNvPicPr preferRelativeResize="0"/>
          <p:nvPr/>
        </p:nvPicPr>
        <p:blipFill rotWithShape="1">
          <a:blip r:embed="rId7">
            <a:alphaModFix/>
          </a:blip>
          <a:srcRect/>
          <a:stretch/>
        </p:blipFill>
        <p:spPr>
          <a:xfrm>
            <a:off x="4723050" y="636400"/>
            <a:ext cx="4245599" cy="4310401"/>
          </a:xfrm>
          <a:prstGeom prst="rect">
            <a:avLst/>
          </a:prstGeom>
          <a:noFill/>
          <a:ln>
            <a:noFill/>
          </a:ln>
        </p:spPr>
      </p:pic>
      <p:sp>
        <p:nvSpPr>
          <p:cNvPr id="645" name="Google Shape;645;p80"/>
          <p:cNvSpPr/>
          <p:nvPr/>
        </p:nvSpPr>
        <p:spPr>
          <a:xfrm>
            <a:off x="205425" y="4726786"/>
            <a:ext cx="923177" cy="252017"/>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8">
              <a:alphaModFix/>
            </a:blip>
            <a:stretch>
              <a:fillRect t="-36758" b="-36737"/>
            </a:stretch>
          </a:blipFill>
          <a:ln>
            <a:noFill/>
          </a:ln>
        </p:spPr>
      </p:sp>
      <p:sp>
        <p:nvSpPr>
          <p:cNvPr id="646" name="Google Shape;646;p80"/>
          <p:cNvSpPr txBo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647" name="Google Shape;647;p80"/>
          <p:cNvSpPr txBox="1"/>
          <p:nvPr/>
        </p:nvSpPr>
        <p:spPr>
          <a:xfrm>
            <a:off x="4723050" y="124525"/>
            <a:ext cx="42816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648" name="Google Shape;648;p80"/>
          <p:cNvSpPr txBox="1">
            <a:spLocks noGrp="1"/>
          </p:cNvSpPr>
          <p:nvPr>
            <p:ph type="subTitle" idx="1"/>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649" name="Google Shape;649;p80"/>
          <p:cNvSpPr txBox="1">
            <a:spLocks noGrp="1"/>
          </p:cNvSpPr>
          <p:nvPr>
            <p:ph type="body" idx="2"/>
          </p:nvPr>
        </p:nvSpPr>
        <p:spPr>
          <a:xfrm>
            <a:off x="4750475" y="636400"/>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50" name="Google Shape;650;p80"/>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Clr>
                <a:schemeClr val="lt1"/>
              </a:buClr>
              <a:buSzPts val="4800"/>
              <a:buFont typeface="Century Gothic"/>
              <a:buNone/>
              <a:defRPr sz="4800">
                <a:solidFill>
                  <a:schemeClr val="lt1"/>
                </a:solidFill>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3013710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Half Page Colour Block_02 1">
  <p:cSld name="Half Page Colour Block_02 1">
    <p:spTree>
      <p:nvGrpSpPr>
        <p:cNvPr id="1" name="Shape 651"/>
        <p:cNvGrpSpPr/>
        <p:nvPr/>
      </p:nvGrpSpPr>
      <p:grpSpPr>
        <a:xfrm>
          <a:off x="0" y="0"/>
          <a:ext cx="0" cy="0"/>
          <a:chOff x="0" y="0"/>
          <a:chExt cx="0" cy="0"/>
        </a:xfrm>
      </p:grpSpPr>
      <p:pic>
        <p:nvPicPr>
          <p:cNvPr id="652" name="Google Shape;652;p8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53" name="Google Shape;653;p81"/>
          <p:cNvPicPr preferRelativeResize="0"/>
          <p:nvPr/>
        </p:nvPicPr>
        <p:blipFill rotWithShape="1">
          <a:blip r:embed="rId3">
            <a:alphaModFix/>
          </a:blip>
          <a:srcRect/>
          <a:stretch/>
        </p:blipFill>
        <p:spPr>
          <a:xfrm>
            <a:off x="0" y="0"/>
            <a:ext cx="4570796" cy="5143500"/>
          </a:xfrm>
          <a:prstGeom prst="rect">
            <a:avLst/>
          </a:prstGeom>
          <a:noFill/>
          <a:ln>
            <a:noFill/>
          </a:ln>
        </p:spPr>
      </p:pic>
      <p:sp>
        <p:nvSpPr>
          <p:cNvPr id="654" name="Google Shape;654;p81"/>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solidFill>
            <a:schemeClr val="accent1"/>
          </a:solidFill>
          <a:ln>
            <a:noFill/>
          </a:ln>
        </p:spPr>
      </p:sp>
      <p:pic>
        <p:nvPicPr>
          <p:cNvPr id="655" name="Google Shape;655;p81"/>
          <p:cNvPicPr preferRelativeResize="0"/>
          <p:nvPr/>
        </p:nvPicPr>
        <p:blipFill rotWithShape="1">
          <a:blip r:embed="rId4">
            <a:alphaModFix/>
          </a:blip>
          <a:srcRect/>
          <a:stretch/>
        </p:blipFill>
        <p:spPr>
          <a:xfrm>
            <a:off x="205425" y="4816019"/>
            <a:ext cx="595602" cy="162631"/>
          </a:xfrm>
          <a:prstGeom prst="rect">
            <a:avLst/>
          </a:prstGeom>
          <a:noFill/>
          <a:ln>
            <a:noFill/>
          </a:ln>
        </p:spPr>
      </p:pic>
      <p:pic>
        <p:nvPicPr>
          <p:cNvPr id="656" name="Google Shape;656;p81"/>
          <p:cNvPicPr preferRelativeResize="0"/>
          <p:nvPr/>
        </p:nvPicPr>
        <p:blipFill rotWithShape="1">
          <a:blip r:embed="rId5">
            <a:alphaModFix/>
          </a:blip>
          <a:srcRect/>
          <a:stretch/>
        </p:blipFill>
        <p:spPr>
          <a:xfrm>
            <a:off x="205425" y="124525"/>
            <a:ext cx="4140000" cy="4452600"/>
          </a:xfrm>
          <a:prstGeom prst="rect">
            <a:avLst/>
          </a:prstGeom>
          <a:noFill/>
          <a:ln>
            <a:noFill/>
          </a:ln>
        </p:spPr>
      </p:pic>
      <p:pic>
        <p:nvPicPr>
          <p:cNvPr id="657" name="Google Shape;657;p81"/>
          <p:cNvPicPr preferRelativeResize="0"/>
          <p:nvPr/>
        </p:nvPicPr>
        <p:blipFill rotWithShape="1">
          <a:blip r:embed="rId6">
            <a:alphaModFix/>
          </a:blip>
          <a:srcRect/>
          <a:stretch/>
        </p:blipFill>
        <p:spPr>
          <a:xfrm>
            <a:off x="4723050" y="124525"/>
            <a:ext cx="4281600" cy="326100"/>
          </a:xfrm>
          <a:prstGeom prst="rect">
            <a:avLst/>
          </a:prstGeom>
          <a:noFill/>
          <a:ln>
            <a:noFill/>
          </a:ln>
        </p:spPr>
      </p:pic>
      <p:pic>
        <p:nvPicPr>
          <p:cNvPr id="658" name="Google Shape;658;p81"/>
          <p:cNvPicPr preferRelativeResize="0"/>
          <p:nvPr/>
        </p:nvPicPr>
        <p:blipFill rotWithShape="1">
          <a:blip r:embed="rId7">
            <a:alphaModFix/>
          </a:blip>
          <a:srcRect/>
          <a:stretch/>
        </p:blipFill>
        <p:spPr>
          <a:xfrm>
            <a:off x="4723050" y="636400"/>
            <a:ext cx="4245599" cy="4310401"/>
          </a:xfrm>
          <a:prstGeom prst="rect">
            <a:avLst/>
          </a:prstGeom>
          <a:noFill/>
          <a:ln>
            <a:noFill/>
          </a:ln>
        </p:spPr>
      </p:pic>
      <p:sp>
        <p:nvSpPr>
          <p:cNvPr id="659" name="Google Shape;659;p81"/>
          <p:cNvSpPr/>
          <p:nvPr/>
        </p:nvSpPr>
        <p:spPr>
          <a:xfrm>
            <a:off x="205425" y="4726786"/>
            <a:ext cx="923177" cy="252017"/>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8">
              <a:alphaModFix/>
            </a:blip>
            <a:stretch>
              <a:fillRect t="-36758" b="-36737"/>
            </a:stretch>
          </a:blipFill>
          <a:ln>
            <a:noFill/>
          </a:ln>
        </p:spPr>
      </p:sp>
      <p:sp>
        <p:nvSpPr>
          <p:cNvPr id="660" name="Google Shape;660;p81"/>
          <p:cNvSpPr txBo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661" name="Google Shape;661;p81"/>
          <p:cNvSpPr txBox="1"/>
          <p:nvPr/>
        </p:nvSpPr>
        <p:spPr>
          <a:xfrm>
            <a:off x="4723050" y="124525"/>
            <a:ext cx="42816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662" name="Google Shape;662;p81"/>
          <p:cNvSpPr txBox="1">
            <a:spLocks noGrp="1"/>
          </p:cNvSpPr>
          <p:nvPr>
            <p:ph type="subTitle" idx="1"/>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663" name="Google Shape;663;p81"/>
          <p:cNvSpPr txBox="1">
            <a:spLocks noGrp="1"/>
          </p:cNvSpPr>
          <p:nvPr>
            <p:ph type="body" idx="2"/>
          </p:nvPr>
        </p:nvSpPr>
        <p:spPr>
          <a:xfrm>
            <a:off x="4750475" y="636400"/>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64" name="Google Shape;664;p81"/>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Clr>
                <a:schemeClr val="lt1"/>
              </a:buClr>
              <a:buSzPts val="4800"/>
              <a:buFont typeface="Century Gothic"/>
              <a:buNone/>
              <a:defRPr sz="4800">
                <a:solidFill>
                  <a:schemeClr val="lt1"/>
                </a:solidFill>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8117642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Half Page Colour Block_02 1 1">
  <p:cSld name="Half Page Colour Block_02 1 1">
    <p:spTree>
      <p:nvGrpSpPr>
        <p:cNvPr id="1" name="Shape 665"/>
        <p:cNvGrpSpPr/>
        <p:nvPr/>
      </p:nvGrpSpPr>
      <p:grpSpPr>
        <a:xfrm>
          <a:off x="0" y="0"/>
          <a:ext cx="0" cy="0"/>
          <a:chOff x="0" y="0"/>
          <a:chExt cx="0" cy="0"/>
        </a:xfrm>
      </p:grpSpPr>
      <p:pic>
        <p:nvPicPr>
          <p:cNvPr id="666" name="Google Shape;666;p8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67" name="Google Shape;667;p82"/>
          <p:cNvPicPr preferRelativeResize="0"/>
          <p:nvPr/>
        </p:nvPicPr>
        <p:blipFill rotWithShape="1">
          <a:blip r:embed="rId3">
            <a:alphaModFix/>
          </a:blip>
          <a:srcRect/>
          <a:stretch/>
        </p:blipFill>
        <p:spPr>
          <a:xfrm>
            <a:off x="0" y="0"/>
            <a:ext cx="4570796" cy="5143500"/>
          </a:xfrm>
          <a:prstGeom prst="rect">
            <a:avLst/>
          </a:prstGeom>
          <a:noFill/>
          <a:ln>
            <a:noFill/>
          </a:ln>
        </p:spPr>
      </p:pic>
      <p:sp>
        <p:nvSpPr>
          <p:cNvPr id="668" name="Google Shape;668;p82"/>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solidFill>
            <a:schemeClr val="lt2"/>
          </a:solidFill>
          <a:ln>
            <a:noFill/>
          </a:ln>
        </p:spPr>
      </p:sp>
      <p:pic>
        <p:nvPicPr>
          <p:cNvPr id="669" name="Google Shape;669;p82"/>
          <p:cNvPicPr preferRelativeResize="0"/>
          <p:nvPr/>
        </p:nvPicPr>
        <p:blipFill rotWithShape="1">
          <a:blip r:embed="rId4">
            <a:alphaModFix/>
          </a:blip>
          <a:srcRect/>
          <a:stretch/>
        </p:blipFill>
        <p:spPr>
          <a:xfrm>
            <a:off x="205425" y="4816019"/>
            <a:ext cx="595602" cy="162631"/>
          </a:xfrm>
          <a:prstGeom prst="rect">
            <a:avLst/>
          </a:prstGeom>
          <a:noFill/>
          <a:ln>
            <a:noFill/>
          </a:ln>
        </p:spPr>
      </p:pic>
      <p:pic>
        <p:nvPicPr>
          <p:cNvPr id="670" name="Google Shape;670;p82"/>
          <p:cNvPicPr preferRelativeResize="0"/>
          <p:nvPr/>
        </p:nvPicPr>
        <p:blipFill rotWithShape="1">
          <a:blip r:embed="rId5">
            <a:alphaModFix/>
          </a:blip>
          <a:srcRect/>
          <a:stretch/>
        </p:blipFill>
        <p:spPr>
          <a:xfrm>
            <a:off x="205425" y="124525"/>
            <a:ext cx="4140000" cy="4452600"/>
          </a:xfrm>
          <a:prstGeom prst="rect">
            <a:avLst/>
          </a:prstGeom>
          <a:noFill/>
          <a:ln>
            <a:noFill/>
          </a:ln>
        </p:spPr>
      </p:pic>
      <p:pic>
        <p:nvPicPr>
          <p:cNvPr id="671" name="Google Shape;671;p82"/>
          <p:cNvPicPr preferRelativeResize="0"/>
          <p:nvPr/>
        </p:nvPicPr>
        <p:blipFill rotWithShape="1">
          <a:blip r:embed="rId6">
            <a:alphaModFix/>
          </a:blip>
          <a:srcRect/>
          <a:stretch/>
        </p:blipFill>
        <p:spPr>
          <a:xfrm>
            <a:off x="4723050" y="124525"/>
            <a:ext cx="4281600" cy="326100"/>
          </a:xfrm>
          <a:prstGeom prst="rect">
            <a:avLst/>
          </a:prstGeom>
          <a:noFill/>
          <a:ln>
            <a:noFill/>
          </a:ln>
        </p:spPr>
      </p:pic>
      <p:pic>
        <p:nvPicPr>
          <p:cNvPr id="672" name="Google Shape;672;p82"/>
          <p:cNvPicPr preferRelativeResize="0"/>
          <p:nvPr/>
        </p:nvPicPr>
        <p:blipFill rotWithShape="1">
          <a:blip r:embed="rId7">
            <a:alphaModFix/>
          </a:blip>
          <a:srcRect/>
          <a:stretch/>
        </p:blipFill>
        <p:spPr>
          <a:xfrm>
            <a:off x="4723050" y="636400"/>
            <a:ext cx="4245599" cy="4310401"/>
          </a:xfrm>
          <a:prstGeom prst="rect">
            <a:avLst/>
          </a:prstGeom>
          <a:noFill/>
          <a:ln>
            <a:noFill/>
          </a:ln>
        </p:spPr>
      </p:pic>
      <p:sp>
        <p:nvSpPr>
          <p:cNvPr id="673" name="Google Shape;673;p82"/>
          <p:cNvSpPr/>
          <p:nvPr/>
        </p:nvSpPr>
        <p:spPr>
          <a:xfrm>
            <a:off x="205425" y="4726786"/>
            <a:ext cx="923177" cy="252017"/>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8">
              <a:alphaModFix/>
            </a:blip>
            <a:stretch>
              <a:fillRect t="-36758" b="-36737"/>
            </a:stretch>
          </a:blipFill>
          <a:ln>
            <a:noFill/>
          </a:ln>
        </p:spPr>
      </p:sp>
      <p:sp>
        <p:nvSpPr>
          <p:cNvPr id="674" name="Google Shape;674;p82"/>
          <p:cNvSpPr txBo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675" name="Google Shape;675;p82"/>
          <p:cNvSpPr txBox="1"/>
          <p:nvPr/>
        </p:nvSpPr>
        <p:spPr>
          <a:xfrm>
            <a:off x="4723050" y="124525"/>
            <a:ext cx="42816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676" name="Google Shape;676;p82"/>
          <p:cNvSpPr txBox="1">
            <a:spLocks noGrp="1"/>
          </p:cNvSpPr>
          <p:nvPr>
            <p:ph type="subTitle" idx="1"/>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677" name="Google Shape;677;p82"/>
          <p:cNvSpPr txBox="1">
            <a:spLocks noGrp="1"/>
          </p:cNvSpPr>
          <p:nvPr>
            <p:ph type="body" idx="2"/>
          </p:nvPr>
        </p:nvSpPr>
        <p:spPr>
          <a:xfrm>
            <a:off x="4750475" y="636400"/>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78" name="Google Shape;678;p82"/>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Clr>
                <a:schemeClr val="accent1"/>
              </a:buClr>
              <a:buSzPts val="4800"/>
              <a:buFont typeface="Century Gothic"/>
              <a:buNone/>
              <a:defRPr sz="4800">
                <a:solidFill>
                  <a:schemeClr val="accent1"/>
                </a:solidFill>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4113444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Half Page Colour Block_03">
  <p:cSld name="Half Page Colour Block_03">
    <p:spTree>
      <p:nvGrpSpPr>
        <p:cNvPr id="1" name="Shape 679"/>
        <p:cNvGrpSpPr/>
        <p:nvPr/>
      </p:nvGrpSpPr>
      <p:grpSpPr>
        <a:xfrm>
          <a:off x="0" y="0"/>
          <a:ext cx="0" cy="0"/>
          <a:chOff x="0" y="0"/>
          <a:chExt cx="0" cy="0"/>
        </a:xfrm>
      </p:grpSpPr>
      <p:pic>
        <p:nvPicPr>
          <p:cNvPr id="680" name="Google Shape;680;p8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81" name="Google Shape;681;p83"/>
          <p:cNvSpPr/>
          <p:nvPr/>
        </p:nvSpPr>
        <p:spPr>
          <a:xfrm>
            <a:off x="0" y="0"/>
            <a:ext cx="9144000" cy="5143500"/>
          </a:xfrm>
          <a:custGeom>
            <a:avLst/>
            <a:gdLst/>
            <a:ahLst/>
            <a:cxnLst/>
            <a:rect l="l" t="t" r="r" b="b"/>
            <a:pathLst>
              <a:path w="12192000" h="6858000" extrusionOk="0">
                <a:moveTo>
                  <a:pt x="0" y="0"/>
                </a:moveTo>
                <a:lnTo>
                  <a:pt x="0" y="6858000"/>
                </a:lnTo>
                <a:lnTo>
                  <a:pt x="12192000" y="6858000"/>
                </a:lnTo>
                <a:lnTo>
                  <a:pt x="12192000" y="0"/>
                </a:lnTo>
                <a:close/>
              </a:path>
            </a:pathLst>
          </a:custGeom>
          <a:blipFill rotWithShape="1">
            <a:blip r:embed="rId3">
              <a:alphaModFix/>
            </a:blip>
            <a:stretch>
              <a:fillRect/>
            </a:stretch>
          </a:blipFill>
          <a:ln>
            <a:noFill/>
          </a:ln>
        </p:spPr>
      </p:sp>
      <p:sp>
        <p:nvSpPr>
          <p:cNvPr id="682" name="Google Shape;682;p83"/>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blipFill rotWithShape="1">
            <a:blip r:embed="rId4">
              <a:alphaModFix/>
            </a:blip>
            <a:stretch>
              <a:fillRect/>
            </a:stretch>
          </a:blipFill>
          <a:ln>
            <a:noFill/>
          </a:ln>
        </p:spPr>
      </p:sp>
      <p:pic>
        <p:nvPicPr>
          <p:cNvPr id="683" name="Google Shape;683;p83"/>
          <p:cNvPicPr preferRelativeResize="0"/>
          <p:nvPr/>
        </p:nvPicPr>
        <p:blipFill rotWithShape="1">
          <a:blip r:embed="rId5">
            <a:alphaModFix/>
          </a:blip>
          <a:srcRect/>
          <a:stretch/>
        </p:blipFill>
        <p:spPr>
          <a:xfrm>
            <a:off x="-31750" y="-31750"/>
            <a:ext cx="4634261" cy="5207000"/>
          </a:xfrm>
          <a:prstGeom prst="rect">
            <a:avLst/>
          </a:prstGeom>
          <a:noFill/>
          <a:ln>
            <a:noFill/>
          </a:ln>
        </p:spPr>
      </p:pic>
      <p:pic>
        <p:nvPicPr>
          <p:cNvPr id="684" name="Google Shape;684;p83"/>
          <p:cNvPicPr preferRelativeResize="0"/>
          <p:nvPr/>
        </p:nvPicPr>
        <p:blipFill rotWithShape="1">
          <a:blip r:embed="rId6">
            <a:alphaModFix/>
          </a:blip>
          <a:srcRect/>
          <a:stretch/>
        </p:blipFill>
        <p:spPr>
          <a:xfrm>
            <a:off x="4723050" y="636400"/>
            <a:ext cx="4245599" cy="4310401"/>
          </a:xfrm>
          <a:prstGeom prst="rect">
            <a:avLst/>
          </a:prstGeom>
          <a:noFill/>
          <a:ln>
            <a:noFill/>
          </a:ln>
        </p:spPr>
      </p:pic>
      <p:sp>
        <p:nvSpPr>
          <p:cNvPr id="685" name="Google Shape;685;p83"/>
          <p:cNvSpPr/>
          <p:nvPr/>
        </p:nvSpPr>
        <p:spPr>
          <a:xfrm>
            <a:off x="4723050" y="636400"/>
            <a:ext cx="4245578" cy="4310444"/>
          </a:xfrm>
          <a:custGeom>
            <a:avLst/>
            <a:gdLst/>
            <a:ahLst/>
            <a:cxnLst/>
            <a:rect l="l" t="t" r="r" b="b"/>
            <a:pathLst>
              <a:path w="5660771" h="5747258" extrusionOk="0">
                <a:moveTo>
                  <a:pt x="0" y="0"/>
                </a:moveTo>
                <a:lnTo>
                  <a:pt x="0" y="5747258"/>
                </a:lnTo>
                <a:lnTo>
                  <a:pt x="5660771" y="5747258"/>
                </a:lnTo>
                <a:lnTo>
                  <a:pt x="5660771" y="0"/>
                </a:lnTo>
                <a:close/>
              </a:path>
            </a:pathLst>
          </a:custGeom>
          <a:blipFill rotWithShape="1">
            <a:blip r:embed="rId7">
              <a:alphaModFix/>
            </a:blip>
            <a:stretch>
              <a:fillRect/>
            </a:stretch>
          </a:blipFill>
          <a:ln>
            <a:noFill/>
          </a:ln>
        </p:spPr>
      </p:sp>
      <p:sp>
        <p:nvSpPr>
          <p:cNvPr id="686" name="Google Shape;686;p83"/>
          <p:cNvSpPr/>
          <p:nvPr/>
        </p:nvSpPr>
        <p:spPr>
          <a:xfrm>
            <a:off x="205425" y="4726786"/>
            <a:ext cx="922401" cy="251841"/>
          </a:xfrm>
          <a:custGeom>
            <a:avLst/>
            <a:gdLst/>
            <a:ahLst/>
            <a:cxnLst/>
            <a:rect l="l" t="t" r="r" b="b"/>
            <a:pathLst>
              <a:path w="1229868" h="335788" extrusionOk="0">
                <a:moveTo>
                  <a:pt x="0" y="0"/>
                </a:moveTo>
                <a:lnTo>
                  <a:pt x="0" y="335788"/>
                </a:lnTo>
                <a:lnTo>
                  <a:pt x="1229868" y="335788"/>
                </a:lnTo>
                <a:lnTo>
                  <a:pt x="1229868" y="0"/>
                </a:lnTo>
                <a:close/>
              </a:path>
            </a:pathLst>
          </a:custGeom>
          <a:blipFill rotWithShape="1">
            <a:blip r:embed="rId8">
              <a:alphaModFix/>
            </a:blip>
            <a:stretch>
              <a:fillRect t="-36758" b="-36729"/>
            </a:stretch>
          </a:blipFill>
          <a:ln>
            <a:noFill/>
          </a:ln>
        </p:spPr>
      </p:sp>
      <p:pic>
        <p:nvPicPr>
          <p:cNvPr id="687" name="Google Shape;687;p83"/>
          <p:cNvPicPr preferRelativeResize="0"/>
          <p:nvPr/>
        </p:nvPicPr>
        <p:blipFill rotWithShape="1">
          <a:blip r:embed="rId9">
            <a:alphaModFix/>
          </a:blip>
          <a:srcRect/>
          <a:stretch/>
        </p:blipFill>
        <p:spPr>
          <a:xfrm>
            <a:off x="205425" y="124525"/>
            <a:ext cx="4140000" cy="4452600"/>
          </a:xfrm>
          <a:prstGeom prst="rect">
            <a:avLst/>
          </a:prstGeom>
          <a:noFill/>
          <a:ln>
            <a:noFill/>
          </a:ln>
        </p:spPr>
      </p:pic>
      <p:pic>
        <p:nvPicPr>
          <p:cNvPr id="688" name="Google Shape;688;p83"/>
          <p:cNvPicPr preferRelativeResize="0"/>
          <p:nvPr/>
        </p:nvPicPr>
        <p:blipFill rotWithShape="1">
          <a:blip r:embed="rId10">
            <a:alphaModFix/>
          </a:blip>
          <a:srcRect/>
          <a:stretch/>
        </p:blipFill>
        <p:spPr>
          <a:xfrm>
            <a:off x="205425" y="4726786"/>
            <a:ext cx="922394" cy="251804"/>
          </a:xfrm>
          <a:prstGeom prst="rect">
            <a:avLst/>
          </a:prstGeom>
          <a:noFill/>
          <a:ln>
            <a:noFill/>
          </a:ln>
        </p:spPr>
      </p:pic>
      <p:pic>
        <p:nvPicPr>
          <p:cNvPr id="689" name="Google Shape;689;p83"/>
          <p:cNvPicPr preferRelativeResize="0"/>
          <p:nvPr/>
        </p:nvPicPr>
        <p:blipFill rotWithShape="1">
          <a:blip r:embed="rId6">
            <a:alphaModFix/>
          </a:blip>
          <a:srcRect/>
          <a:stretch/>
        </p:blipFill>
        <p:spPr>
          <a:xfrm>
            <a:off x="4723050" y="636400"/>
            <a:ext cx="4245599" cy="4310401"/>
          </a:xfrm>
          <a:prstGeom prst="rect">
            <a:avLst/>
          </a:prstGeom>
          <a:noFill/>
          <a:ln>
            <a:noFill/>
          </a:ln>
        </p:spPr>
      </p:pic>
      <p:pic>
        <p:nvPicPr>
          <p:cNvPr id="690" name="Google Shape;690;p83"/>
          <p:cNvPicPr preferRelativeResize="0"/>
          <p:nvPr/>
        </p:nvPicPr>
        <p:blipFill rotWithShape="1">
          <a:blip r:embed="rId11">
            <a:alphaModFix/>
          </a:blip>
          <a:srcRect/>
          <a:stretch/>
        </p:blipFill>
        <p:spPr>
          <a:xfrm>
            <a:off x="4723050" y="124525"/>
            <a:ext cx="4281600" cy="326100"/>
          </a:xfrm>
          <a:prstGeom prst="rect">
            <a:avLst/>
          </a:prstGeom>
          <a:noFill/>
          <a:ln>
            <a:noFill/>
          </a:ln>
        </p:spPr>
      </p:pic>
      <p:sp>
        <p:nvSpPr>
          <p:cNvPr id="691" name="Google Shape;691;p83"/>
          <p:cNvSpPr txBox="1"/>
          <p:nvPr/>
        </p:nvSpPr>
        <p:spPr>
          <a:xfrm>
            <a:off x="3830625" y="631575"/>
            <a:ext cx="42816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692" name="Google Shape;692;p83"/>
          <p:cNvSpPr txBox="1">
            <a:spLocks noGrp="1"/>
          </p:cNvSpPr>
          <p:nvPr>
            <p:ph type="subTitle" idx="1"/>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693" name="Google Shape;693;p83"/>
          <p:cNvSpPr txBox="1">
            <a:spLocks noGrp="1"/>
          </p:cNvSpPr>
          <p:nvPr>
            <p:ph type="body" idx="2"/>
          </p:nvPr>
        </p:nvSpPr>
        <p:spPr>
          <a:xfrm>
            <a:off x="4750475" y="636400"/>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94" name="Google Shape;694;p83"/>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Clr>
                <a:schemeClr val="lt1"/>
              </a:buClr>
              <a:buSzPts val="4800"/>
              <a:buFont typeface="Century Gothic"/>
              <a:buNone/>
              <a:defRPr sz="4800">
                <a:solidFill>
                  <a:schemeClr val="lt1"/>
                </a:solidFill>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1202508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Half Page Colour Block_04">
  <p:cSld name="Half Page Colour Block_04">
    <p:spTree>
      <p:nvGrpSpPr>
        <p:cNvPr id="1" name="Shape 695"/>
        <p:cNvGrpSpPr/>
        <p:nvPr/>
      </p:nvGrpSpPr>
      <p:grpSpPr>
        <a:xfrm>
          <a:off x="0" y="0"/>
          <a:ext cx="0" cy="0"/>
          <a:chOff x="0" y="0"/>
          <a:chExt cx="0" cy="0"/>
        </a:xfrm>
      </p:grpSpPr>
      <p:pic>
        <p:nvPicPr>
          <p:cNvPr id="696" name="Google Shape;696;p8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97" name="Google Shape;697;p84"/>
          <p:cNvSpPr/>
          <p:nvPr/>
        </p:nvSpPr>
        <p:spPr>
          <a:xfrm>
            <a:off x="0" y="0"/>
            <a:ext cx="9144000" cy="5143500"/>
          </a:xfrm>
          <a:custGeom>
            <a:avLst/>
            <a:gdLst/>
            <a:ahLst/>
            <a:cxnLst/>
            <a:rect l="l" t="t" r="r" b="b"/>
            <a:pathLst>
              <a:path w="12192000" h="6858000" extrusionOk="0">
                <a:moveTo>
                  <a:pt x="0" y="0"/>
                </a:moveTo>
                <a:lnTo>
                  <a:pt x="0" y="6858000"/>
                </a:lnTo>
                <a:lnTo>
                  <a:pt x="12192000" y="6858000"/>
                </a:lnTo>
                <a:lnTo>
                  <a:pt x="12192000" y="0"/>
                </a:lnTo>
                <a:close/>
              </a:path>
            </a:pathLst>
          </a:custGeom>
          <a:blipFill rotWithShape="1">
            <a:blip r:embed="rId3">
              <a:alphaModFix/>
            </a:blip>
            <a:stretch>
              <a:fillRect/>
            </a:stretch>
          </a:blipFill>
          <a:ln>
            <a:noFill/>
          </a:ln>
        </p:spPr>
      </p:sp>
      <p:sp>
        <p:nvSpPr>
          <p:cNvPr id="698" name="Google Shape;698;p84"/>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blipFill rotWithShape="1">
            <a:blip r:embed="rId4">
              <a:alphaModFix/>
            </a:blip>
            <a:stretch>
              <a:fillRect/>
            </a:stretch>
          </a:blipFill>
          <a:ln>
            <a:noFill/>
          </a:ln>
        </p:spPr>
      </p:sp>
      <p:pic>
        <p:nvPicPr>
          <p:cNvPr id="699" name="Google Shape;699;p84"/>
          <p:cNvPicPr preferRelativeResize="0"/>
          <p:nvPr/>
        </p:nvPicPr>
        <p:blipFill rotWithShape="1">
          <a:blip r:embed="rId5">
            <a:alphaModFix/>
          </a:blip>
          <a:srcRect/>
          <a:stretch/>
        </p:blipFill>
        <p:spPr>
          <a:xfrm>
            <a:off x="-31750" y="-31750"/>
            <a:ext cx="4634261" cy="5207000"/>
          </a:xfrm>
          <a:prstGeom prst="rect">
            <a:avLst/>
          </a:prstGeom>
          <a:noFill/>
          <a:ln>
            <a:noFill/>
          </a:ln>
        </p:spPr>
      </p:pic>
      <p:sp>
        <p:nvSpPr>
          <p:cNvPr id="700" name="Google Shape;700;p84"/>
          <p:cNvSpPr/>
          <p:nvPr/>
        </p:nvSpPr>
        <p:spPr>
          <a:xfrm>
            <a:off x="205425" y="124525"/>
            <a:ext cx="4140041" cy="4452556"/>
          </a:xfrm>
          <a:custGeom>
            <a:avLst/>
            <a:gdLst/>
            <a:ahLst/>
            <a:cxnLst/>
            <a:rect l="l" t="t" r="r" b="b"/>
            <a:pathLst>
              <a:path w="5520055" h="5936742" extrusionOk="0">
                <a:moveTo>
                  <a:pt x="0" y="0"/>
                </a:moveTo>
                <a:lnTo>
                  <a:pt x="0" y="5936742"/>
                </a:lnTo>
                <a:lnTo>
                  <a:pt x="5520055" y="5936742"/>
                </a:lnTo>
                <a:lnTo>
                  <a:pt x="5520055" y="0"/>
                </a:lnTo>
                <a:close/>
              </a:path>
            </a:pathLst>
          </a:custGeom>
          <a:blipFill rotWithShape="1">
            <a:blip r:embed="rId6">
              <a:alphaModFix/>
            </a:blip>
            <a:stretch>
              <a:fillRect/>
            </a:stretch>
          </a:blipFill>
          <a:ln>
            <a:noFill/>
          </a:ln>
        </p:spPr>
      </p:sp>
      <p:pic>
        <p:nvPicPr>
          <p:cNvPr id="701" name="Google Shape;701;p84"/>
          <p:cNvPicPr preferRelativeResize="0"/>
          <p:nvPr/>
        </p:nvPicPr>
        <p:blipFill rotWithShape="1">
          <a:blip r:embed="rId7">
            <a:alphaModFix/>
          </a:blip>
          <a:srcRect/>
          <a:stretch/>
        </p:blipFill>
        <p:spPr>
          <a:xfrm>
            <a:off x="4723050" y="124525"/>
            <a:ext cx="4281600" cy="326100"/>
          </a:xfrm>
          <a:prstGeom prst="rect">
            <a:avLst/>
          </a:prstGeom>
          <a:noFill/>
          <a:ln>
            <a:noFill/>
          </a:ln>
        </p:spPr>
      </p:pic>
      <p:pic>
        <p:nvPicPr>
          <p:cNvPr id="702" name="Google Shape;702;p84"/>
          <p:cNvPicPr preferRelativeResize="0"/>
          <p:nvPr/>
        </p:nvPicPr>
        <p:blipFill rotWithShape="1">
          <a:blip r:embed="rId8">
            <a:alphaModFix/>
          </a:blip>
          <a:srcRect/>
          <a:stretch/>
        </p:blipFill>
        <p:spPr>
          <a:xfrm>
            <a:off x="4723050" y="636400"/>
            <a:ext cx="4245599" cy="4310401"/>
          </a:xfrm>
          <a:prstGeom prst="rect">
            <a:avLst/>
          </a:prstGeom>
          <a:noFill/>
          <a:ln>
            <a:noFill/>
          </a:ln>
        </p:spPr>
      </p:pic>
      <p:sp>
        <p:nvSpPr>
          <p:cNvPr id="703" name="Google Shape;703;p84"/>
          <p:cNvSpPr/>
          <p:nvPr/>
        </p:nvSpPr>
        <p:spPr>
          <a:xfrm>
            <a:off x="4723050" y="636400"/>
            <a:ext cx="4245578" cy="4310444"/>
          </a:xfrm>
          <a:custGeom>
            <a:avLst/>
            <a:gdLst/>
            <a:ahLst/>
            <a:cxnLst/>
            <a:rect l="l" t="t" r="r" b="b"/>
            <a:pathLst>
              <a:path w="5660771" h="5747258" extrusionOk="0">
                <a:moveTo>
                  <a:pt x="0" y="0"/>
                </a:moveTo>
                <a:lnTo>
                  <a:pt x="0" y="5747258"/>
                </a:lnTo>
                <a:lnTo>
                  <a:pt x="5660771" y="5747258"/>
                </a:lnTo>
                <a:lnTo>
                  <a:pt x="5660771" y="0"/>
                </a:lnTo>
                <a:close/>
              </a:path>
            </a:pathLst>
          </a:custGeom>
          <a:blipFill rotWithShape="1">
            <a:blip r:embed="rId9">
              <a:alphaModFix/>
            </a:blip>
            <a:stretch>
              <a:fillRect/>
            </a:stretch>
          </a:blipFill>
          <a:ln>
            <a:noFill/>
          </a:ln>
        </p:spPr>
      </p:sp>
      <p:sp>
        <p:nvSpPr>
          <p:cNvPr id="704" name="Google Shape;704;p84"/>
          <p:cNvSpPr/>
          <p:nvPr/>
        </p:nvSpPr>
        <p:spPr>
          <a:xfrm>
            <a:off x="205425" y="4726786"/>
            <a:ext cx="922401" cy="251841"/>
          </a:xfrm>
          <a:custGeom>
            <a:avLst/>
            <a:gdLst/>
            <a:ahLst/>
            <a:cxnLst/>
            <a:rect l="l" t="t" r="r" b="b"/>
            <a:pathLst>
              <a:path w="1229868" h="335788" extrusionOk="0">
                <a:moveTo>
                  <a:pt x="0" y="0"/>
                </a:moveTo>
                <a:lnTo>
                  <a:pt x="0" y="335788"/>
                </a:lnTo>
                <a:lnTo>
                  <a:pt x="1229868" y="335788"/>
                </a:lnTo>
                <a:lnTo>
                  <a:pt x="1229868" y="0"/>
                </a:lnTo>
                <a:close/>
              </a:path>
            </a:pathLst>
          </a:custGeom>
          <a:blipFill rotWithShape="1">
            <a:blip r:embed="rId10">
              <a:alphaModFix/>
            </a:blip>
            <a:stretch>
              <a:fillRect t="-36758" b="-36729"/>
            </a:stretch>
          </a:blipFill>
          <a:ln>
            <a:noFill/>
          </a:ln>
        </p:spPr>
      </p:sp>
      <p:pic>
        <p:nvPicPr>
          <p:cNvPr id="705" name="Google Shape;705;p84"/>
          <p:cNvPicPr preferRelativeResize="0"/>
          <p:nvPr/>
        </p:nvPicPr>
        <p:blipFill rotWithShape="1">
          <a:blip r:embed="rId11">
            <a:alphaModFix/>
          </a:blip>
          <a:srcRect/>
          <a:stretch/>
        </p:blipFill>
        <p:spPr>
          <a:xfrm>
            <a:off x="205425" y="124525"/>
            <a:ext cx="4140000" cy="4452600"/>
          </a:xfrm>
          <a:prstGeom prst="rect">
            <a:avLst/>
          </a:prstGeom>
          <a:noFill/>
          <a:ln>
            <a:noFill/>
          </a:ln>
        </p:spPr>
      </p:pic>
      <p:pic>
        <p:nvPicPr>
          <p:cNvPr id="706" name="Google Shape;706;p84"/>
          <p:cNvPicPr preferRelativeResize="0"/>
          <p:nvPr/>
        </p:nvPicPr>
        <p:blipFill rotWithShape="1">
          <a:blip r:embed="rId12">
            <a:alphaModFix/>
          </a:blip>
          <a:srcRect/>
          <a:stretch/>
        </p:blipFill>
        <p:spPr>
          <a:xfrm>
            <a:off x="205425" y="4726786"/>
            <a:ext cx="922394" cy="251804"/>
          </a:xfrm>
          <a:prstGeom prst="rect">
            <a:avLst/>
          </a:prstGeom>
          <a:noFill/>
          <a:ln>
            <a:noFill/>
          </a:ln>
        </p:spPr>
      </p:pic>
      <p:pic>
        <p:nvPicPr>
          <p:cNvPr id="707" name="Google Shape;707;p84"/>
          <p:cNvPicPr preferRelativeResize="0"/>
          <p:nvPr/>
        </p:nvPicPr>
        <p:blipFill rotWithShape="1">
          <a:blip r:embed="rId7">
            <a:alphaModFix/>
          </a:blip>
          <a:srcRect/>
          <a:stretch/>
        </p:blipFill>
        <p:spPr>
          <a:xfrm>
            <a:off x="4723050" y="124525"/>
            <a:ext cx="4281600" cy="326100"/>
          </a:xfrm>
          <a:prstGeom prst="rect">
            <a:avLst/>
          </a:prstGeom>
          <a:noFill/>
          <a:ln>
            <a:noFill/>
          </a:ln>
        </p:spPr>
      </p:pic>
      <p:pic>
        <p:nvPicPr>
          <p:cNvPr id="708" name="Google Shape;708;p84"/>
          <p:cNvPicPr preferRelativeResize="0"/>
          <p:nvPr/>
        </p:nvPicPr>
        <p:blipFill rotWithShape="1">
          <a:blip r:embed="rId8">
            <a:alphaModFix/>
          </a:blip>
          <a:srcRect/>
          <a:stretch/>
        </p:blipFill>
        <p:spPr>
          <a:xfrm>
            <a:off x="4723050" y="636400"/>
            <a:ext cx="4245599" cy="4310401"/>
          </a:xfrm>
          <a:prstGeom prst="rect">
            <a:avLst/>
          </a:prstGeom>
          <a:noFill/>
          <a:ln>
            <a:noFill/>
          </a:ln>
        </p:spPr>
      </p:pic>
      <p:sp>
        <p:nvSpPr>
          <p:cNvPr id="709" name="Google Shape;709;p84"/>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Clr>
                <a:schemeClr val="lt1"/>
              </a:buClr>
              <a:buSzPts val="4800"/>
              <a:buFont typeface="Century Gothic"/>
              <a:buNone/>
              <a:defRPr sz="4800">
                <a:solidFill>
                  <a:schemeClr val="lt1"/>
                </a:solidFill>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
        <p:nvSpPr>
          <p:cNvPr id="710" name="Google Shape;710;p84"/>
          <p:cNvSpPr txBox="1">
            <a:spLocks noGrp="1"/>
          </p:cNvSpPr>
          <p:nvPr>
            <p:ph type="body" idx="1"/>
          </p:nvPr>
        </p:nvSpPr>
        <p:spPr>
          <a:xfrm>
            <a:off x="4736750" y="631575"/>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11" name="Google Shape;711;p84"/>
          <p:cNvSpPr txBox="1">
            <a:spLocks noGrp="1"/>
          </p:cNvSpPr>
          <p:nvPr>
            <p:ph type="subTitle" idx="2"/>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extLst>
      <p:ext uri="{BB962C8B-B14F-4D97-AF65-F5344CB8AC3E}">
        <p14:creationId xmlns:p14="http://schemas.microsoft.com/office/powerpoint/2010/main" val="27414855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Half Page Colour Block_05">
  <p:cSld name="Half Page Colour Block_05">
    <p:spTree>
      <p:nvGrpSpPr>
        <p:cNvPr id="1" name="Shape 712"/>
        <p:cNvGrpSpPr/>
        <p:nvPr/>
      </p:nvGrpSpPr>
      <p:grpSpPr>
        <a:xfrm>
          <a:off x="0" y="0"/>
          <a:ext cx="0" cy="0"/>
          <a:chOff x="0" y="0"/>
          <a:chExt cx="0" cy="0"/>
        </a:xfrm>
      </p:grpSpPr>
      <p:pic>
        <p:nvPicPr>
          <p:cNvPr id="713" name="Google Shape;713;p8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714" name="Google Shape;714;p85"/>
          <p:cNvPicPr preferRelativeResize="0"/>
          <p:nvPr/>
        </p:nvPicPr>
        <p:blipFill rotWithShape="1">
          <a:blip r:embed="rId3">
            <a:alphaModFix/>
          </a:blip>
          <a:srcRect/>
          <a:stretch/>
        </p:blipFill>
        <p:spPr>
          <a:xfrm>
            <a:off x="0" y="0"/>
            <a:ext cx="4570796" cy="5143500"/>
          </a:xfrm>
          <a:prstGeom prst="rect">
            <a:avLst/>
          </a:prstGeom>
          <a:noFill/>
          <a:ln>
            <a:noFill/>
          </a:ln>
        </p:spPr>
      </p:pic>
      <p:sp>
        <p:nvSpPr>
          <p:cNvPr id="715" name="Google Shape;715;p85"/>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solidFill>
            <a:srgbClr val="FDB633"/>
          </a:solidFill>
          <a:ln>
            <a:noFill/>
          </a:ln>
        </p:spPr>
      </p:sp>
      <p:pic>
        <p:nvPicPr>
          <p:cNvPr id="716" name="Google Shape;716;p85"/>
          <p:cNvPicPr preferRelativeResize="0"/>
          <p:nvPr/>
        </p:nvPicPr>
        <p:blipFill rotWithShape="1">
          <a:blip r:embed="rId4">
            <a:alphaModFix/>
          </a:blip>
          <a:srcRect/>
          <a:stretch/>
        </p:blipFill>
        <p:spPr>
          <a:xfrm>
            <a:off x="205425" y="4816019"/>
            <a:ext cx="595602" cy="162631"/>
          </a:xfrm>
          <a:prstGeom prst="rect">
            <a:avLst/>
          </a:prstGeom>
          <a:noFill/>
          <a:ln>
            <a:noFill/>
          </a:ln>
        </p:spPr>
      </p:pic>
      <p:pic>
        <p:nvPicPr>
          <p:cNvPr id="717" name="Google Shape;717;p85"/>
          <p:cNvPicPr preferRelativeResize="0"/>
          <p:nvPr/>
        </p:nvPicPr>
        <p:blipFill rotWithShape="1">
          <a:blip r:embed="rId5">
            <a:alphaModFix/>
          </a:blip>
          <a:srcRect/>
          <a:stretch/>
        </p:blipFill>
        <p:spPr>
          <a:xfrm>
            <a:off x="205425" y="124525"/>
            <a:ext cx="4140000" cy="4452600"/>
          </a:xfrm>
          <a:prstGeom prst="rect">
            <a:avLst/>
          </a:prstGeom>
          <a:noFill/>
          <a:ln>
            <a:noFill/>
          </a:ln>
        </p:spPr>
      </p:pic>
      <p:pic>
        <p:nvPicPr>
          <p:cNvPr id="718" name="Google Shape;718;p85"/>
          <p:cNvPicPr preferRelativeResize="0"/>
          <p:nvPr/>
        </p:nvPicPr>
        <p:blipFill rotWithShape="1">
          <a:blip r:embed="rId6">
            <a:alphaModFix/>
          </a:blip>
          <a:srcRect/>
          <a:stretch/>
        </p:blipFill>
        <p:spPr>
          <a:xfrm>
            <a:off x="4723050" y="124525"/>
            <a:ext cx="4281600" cy="326100"/>
          </a:xfrm>
          <a:prstGeom prst="rect">
            <a:avLst/>
          </a:prstGeom>
          <a:noFill/>
          <a:ln>
            <a:noFill/>
          </a:ln>
        </p:spPr>
      </p:pic>
      <p:pic>
        <p:nvPicPr>
          <p:cNvPr id="719" name="Google Shape;719;p85"/>
          <p:cNvPicPr preferRelativeResize="0"/>
          <p:nvPr/>
        </p:nvPicPr>
        <p:blipFill rotWithShape="1">
          <a:blip r:embed="rId7">
            <a:alphaModFix/>
          </a:blip>
          <a:srcRect/>
          <a:stretch/>
        </p:blipFill>
        <p:spPr>
          <a:xfrm>
            <a:off x="4723050" y="636400"/>
            <a:ext cx="4245599" cy="4310401"/>
          </a:xfrm>
          <a:prstGeom prst="rect">
            <a:avLst/>
          </a:prstGeom>
          <a:noFill/>
          <a:ln>
            <a:noFill/>
          </a:ln>
        </p:spPr>
      </p:pic>
      <p:sp>
        <p:nvSpPr>
          <p:cNvPr id="720" name="Google Shape;720;p85"/>
          <p:cNvSpPr/>
          <p:nvPr/>
        </p:nvSpPr>
        <p:spPr>
          <a:xfrm>
            <a:off x="205425" y="4726786"/>
            <a:ext cx="923177" cy="252017"/>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8">
              <a:alphaModFix/>
            </a:blip>
            <a:stretch>
              <a:fillRect t="-36758" b="-36737"/>
            </a:stretch>
          </a:blipFill>
          <a:ln>
            <a:noFill/>
          </a:ln>
        </p:spPr>
      </p:sp>
      <p:sp>
        <p:nvSpPr>
          <p:cNvPr id="721" name="Google Shape;721;p85"/>
          <p:cNvSpPr txBo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722" name="Google Shape;722;p85"/>
          <p:cNvSpPr txBox="1"/>
          <p:nvPr/>
        </p:nvSpPr>
        <p:spPr>
          <a:xfrm>
            <a:off x="4723050" y="124525"/>
            <a:ext cx="42816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723" name="Google Shape;723;p85"/>
          <p:cNvSpPr txBox="1">
            <a:spLocks noGrp="1"/>
          </p:cNvSpPr>
          <p:nvPr>
            <p:ph type="subTitle" idx="1"/>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724" name="Google Shape;724;p85"/>
          <p:cNvSpPr txBox="1">
            <a:spLocks noGrp="1"/>
          </p:cNvSpPr>
          <p:nvPr>
            <p:ph type="body" idx="2"/>
          </p:nvPr>
        </p:nvSpPr>
        <p:spPr>
          <a:xfrm>
            <a:off x="4736750" y="631575"/>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25" name="Google Shape;725;p85"/>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SzPts val="4800"/>
              <a:buFont typeface="Century Gothic"/>
              <a:buNone/>
              <a:defRPr sz="4800">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595092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Half Page Colour Block_06">
  <p:cSld name="Half Page Colour Block_06">
    <p:spTree>
      <p:nvGrpSpPr>
        <p:cNvPr id="1" name="Shape 726"/>
        <p:cNvGrpSpPr/>
        <p:nvPr/>
      </p:nvGrpSpPr>
      <p:grpSpPr>
        <a:xfrm>
          <a:off x="0" y="0"/>
          <a:ext cx="0" cy="0"/>
          <a:chOff x="0" y="0"/>
          <a:chExt cx="0" cy="0"/>
        </a:xfrm>
      </p:grpSpPr>
      <p:pic>
        <p:nvPicPr>
          <p:cNvPr id="727" name="Google Shape;727;p8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28" name="Google Shape;728;p86"/>
          <p:cNvSpPr/>
          <p:nvPr/>
        </p:nvSpPr>
        <p:spPr>
          <a:xfrm>
            <a:off x="0" y="0"/>
            <a:ext cx="9144000" cy="5143500"/>
          </a:xfrm>
          <a:custGeom>
            <a:avLst/>
            <a:gdLst/>
            <a:ahLst/>
            <a:cxnLst/>
            <a:rect l="l" t="t" r="r" b="b"/>
            <a:pathLst>
              <a:path w="12192000" h="6858000" extrusionOk="0">
                <a:moveTo>
                  <a:pt x="0" y="0"/>
                </a:moveTo>
                <a:lnTo>
                  <a:pt x="0" y="6858000"/>
                </a:lnTo>
                <a:lnTo>
                  <a:pt x="12192000" y="6858000"/>
                </a:lnTo>
                <a:lnTo>
                  <a:pt x="12192000" y="0"/>
                </a:lnTo>
                <a:close/>
              </a:path>
            </a:pathLst>
          </a:custGeom>
          <a:blipFill rotWithShape="1">
            <a:blip r:embed="rId3">
              <a:alphaModFix/>
            </a:blip>
            <a:stretch>
              <a:fillRect/>
            </a:stretch>
          </a:blipFill>
          <a:ln>
            <a:noFill/>
          </a:ln>
        </p:spPr>
      </p:sp>
      <p:sp>
        <p:nvSpPr>
          <p:cNvPr id="729" name="Google Shape;729;p86"/>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blipFill rotWithShape="1">
            <a:blip r:embed="rId4">
              <a:alphaModFix/>
            </a:blip>
            <a:stretch>
              <a:fillRect/>
            </a:stretch>
          </a:blipFill>
          <a:ln>
            <a:noFill/>
          </a:ln>
        </p:spPr>
      </p:sp>
      <p:pic>
        <p:nvPicPr>
          <p:cNvPr id="730" name="Google Shape;730;p86"/>
          <p:cNvPicPr preferRelativeResize="0"/>
          <p:nvPr/>
        </p:nvPicPr>
        <p:blipFill rotWithShape="1">
          <a:blip r:embed="rId5">
            <a:alphaModFix/>
          </a:blip>
          <a:srcRect/>
          <a:stretch/>
        </p:blipFill>
        <p:spPr>
          <a:xfrm>
            <a:off x="-31750" y="-31750"/>
            <a:ext cx="4634261" cy="5207000"/>
          </a:xfrm>
          <a:prstGeom prst="rect">
            <a:avLst/>
          </a:prstGeom>
          <a:noFill/>
          <a:ln>
            <a:noFill/>
          </a:ln>
        </p:spPr>
      </p:pic>
      <p:sp>
        <p:nvSpPr>
          <p:cNvPr id="731" name="Google Shape;731;p86"/>
          <p:cNvSpPr/>
          <p:nvPr/>
        </p:nvSpPr>
        <p:spPr>
          <a:xfrm>
            <a:off x="205425" y="124525"/>
            <a:ext cx="4140041" cy="4452556"/>
          </a:xfrm>
          <a:custGeom>
            <a:avLst/>
            <a:gdLst/>
            <a:ahLst/>
            <a:cxnLst/>
            <a:rect l="l" t="t" r="r" b="b"/>
            <a:pathLst>
              <a:path w="5520055" h="5936742" extrusionOk="0">
                <a:moveTo>
                  <a:pt x="0" y="0"/>
                </a:moveTo>
                <a:lnTo>
                  <a:pt x="0" y="5936742"/>
                </a:lnTo>
                <a:lnTo>
                  <a:pt x="5520055" y="5936742"/>
                </a:lnTo>
                <a:lnTo>
                  <a:pt x="5520055" y="0"/>
                </a:lnTo>
                <a:close/>
              </a:path>
            </a:pathLst>
          </a:custGeom>
          <a:blipFill rotWithShape="1">
            <a:blip r:embed="rId6">
              <a:alphaModFix/>
            </a:blip>
            <a:stretch>
              <a:fillRect/>
            </a:stretch>
          </a:blipFill>
          <a:ln>
            <a:noFill/>
          </a:ln>
        </p:spPr>
      </p:sp>
      <p:pic>
        <p:nvPicPr>
          <p:cNvPr id="732" name="Google Shape;732;p86"/>
          <p:cNvPicPr preferRelativeResize="0"/>
          <p:nvPr/>
        </p:nvPicPr>
        <p:blipFill rotWithShape="1">
          <a:blip r:embed="rId7">
            <a:alphaModFix/>
          </a:blip>
          <a:srcRect/>
          <a:stretch/>
        </p:blipFill>
        <p:spPr>
          <a:xfrm>
            <a:off x="4723050" y="124525"/>
            <a:ext cx="4281600" cy="326100"/>
          </a:xfrm>
          <a:prstGeom prst="rect">
            <a:avLst/>
          </a:prstGeom>
          <a:noFill/>
          <a:ln>
            <a:noFill/>
          </a:ln>
        </p:spPr>
      </p:pic>
      <p:pic>
        <p:nvPicPr>
          <p:cNvPr id="733" name="Google Shape;733;p86"/>
          <p:cNvPicPr preferRelativeResize="0"/>
          <p:nvPr/>
        </p:nvPicPr>
        <p:blipFill rotWithShape="1">
          <a:blip r:embed="rId8">
            <a:alphaModFix/>
          </a:blip>
          <a:srcRect/>
          <a:stretch/>
        </p:blipFill>
        <p:spPr>
          <a:xfrm>
            <a:off x="4723050" y="636400"/>
            <a:ext cx="4245599" cy="4310401"/>
          </a:xfrm>
          <a:prstGeom prst="rect">
            <a:avLst/>
          </a:prstGeom>
          <a:noFill/>
          <a:ln>
            <a:noFill/>
          </a:ln>
        </p:spPr>
      </p:pic>
      <p:sp>
        <p:nvSpPr>
          <p:cNvPr id="734" name="Google Shape;734;p86"/>
          <p:cNvSpPr/>
          <p:nvPr/>
        </p:nvSpPr>
        <p:spPr>
          <a:xfrm>
            <a:off x="4723050" y="636400"/>
            <a:ext cx="4245578" cy="4310444"/>
          </a:xfrm>
          <a:custGeom>
            <a:avLst/>
            <a:gdLst/>
            <a:ahLst/>
            <a:cxnLst/>
            <a:rect l="l" t="t" r="r" b="b"/>
            <a:pathLst>
              <a:path w="5660771" h="5747258" extrusionOk="0">
                <a:moveTo>
                  <a:pt x="0" y="0"/>
                </a:moveTo>
                <a:lnTo>
                  <a:pt x="0" y="5747258"/>
                </a:lnTo>
                <a:lnTo>
                  <a:pt x="5660771" y="5747258"/>
                </a:lnTo>
                <a:lnTo>
                  <a:pt x="5660771" y="0"/>
                </a:lnTo>
                <a:close/>
              </a:path>
            </a:pathLst>
          </a:custGeom>
          <a:blipFill rotWithShape="1">
            <a:blip r:embed="rId9">
              <a:alphaModFix/>
            </a:blip>
            <a:stretch>
              <a:fillRect/>
            </a:stretch>
          </a:blipFill>
          <a:ln>
            <a:noFill/>
          </a:ln>
        </p:spPr>
      </p:sp>
      <p:sp>
        <p:nvSpPr>
          <p:cNvPr id="735" name="Google Shape;735;p86"/>
          <p:cNvSpPr/>
          <p:nvPr/>
        </p:nvSpPr>
        <p:spPr>
          <a:xfrm>
            <a:off x="205425" y="4726786"/>
            <a:ext cx="922401" cy="251841"/>
          </a:xfrm>
          <a:custGeom>
            <a:avLst/>
            <a:gdLst/>
            <a:ahLst/>
            <a:cxnLst/>
            <a:rect l="l" t="t" r="r" b="b"/>
            <a:pathLst>
              <a:path w="1229868" h="335788" extrusionOk="0">
                <a:moveTo>
                  <a:pt x="0" y="0"/>
                </a:moveTo>
                <a:lnTo>
                  <a:pt x="0" y="335788"/>
                </a:lnTo>
                <a:lnTo>
                  <a:pt x="1229868" y="335788"/>
                </a:lnTo>
                <a:lnTo>
                  <a:pt x="1229868" y="0"/>
                </a:lnTo>
                <a:close/>
              </a:path>
            </a:pathLst>
          </a:custGeom>
          <a:blipFill rotWithShape="1">
            <a:blip r:embed="rId10">
              <a:alphaModFix/>
            </a:blip>
            <a:stretch>
              <a:fillRect t="-36758" b="-36729"/>
            </a:stretch>
          </a:blipFill>
          <a:ln>
            <a:noFill/>
          </a:ln>
        </p:spPr>
      </p:sp>
      <p:pic>
        <p:nvPicPr>
          <p:cNvPr id="736" name="Google Shape;736;p86"/>
          <p:cNvPicPr preferRelativeResize="0"/>
          <p:nvPr/>
        </p:nvPicPr>
        <p:blipFill rotWithShape="1">
          <a:blip r:embed="rId11">
            <a:alphaModFix/>
          </a:blip>
          <a:srcRect/>
          <a:stretch/>
        </p:blipFill>
        <p:spPr>
          <a:xfrm>
            <a:off x="205425" y="124525"/>
            <a:ext cx="4140000" cy="4452600"/>
          </a:xfrm>
          <a:prstGeom prst="rect">
            <a:avLst/>
          </a:prstGeom>
          <a:noFill/>
          <a:ln>
            <a:noFill/>
          </a:ln>
        </p:spPr>
      </p:pic>
      <p:pic>
        <p:nvPicPr>
          <p:cNvPr id="737" name="Google Shape;737;p86"/>
          <p:cNvPicPr preferRelativeResize="0"/>
          <p:nvPr/>
        </p:nvPicPr>
        <p:blipFill rotWithShape="1">
          <a:blip r:embed="rId12">
            <a:alphaModFix/>
          </a:blip>
          <a:srcRect/>
          <a:stretch/>
        </p:blipFill>
        <p:spPr>
          <a:xfrm>
            <a:off x="205425" y="4726786"/>
            <a:ext cx="922394" cy="251804"/>
          </a:xfrm>
          <a:prstGeom prst="rect">
            <a:avLst/>
          </a:prstGeom>
          <a:noFill/>
          <a:ln>
            <a:noFill/>
          </a:ln>
        </p:spPr>
      </p:pic>
      <p:pic>
        <p:nvPicPr>
          <p:cNvPr id="738" name="Google Shape;738;p86"/>
          <p:cNvPicPr preferRelativeResize="0"/>
          <p:nvPr/>
        </p:nvPicPr>
        <p:blipFill rotWithShape="1">
          <a:blip r:embed="rId7">
            <a:alphaModFix/>
          </a:blip>
          <a:srcRect/>
          <a:stretch/>
        </p:blipFill>
        <p:spPr>
          <a:xfrm>
            <a:off x="4723050" y="124525"/>
            <a:ext cx="4281600" cy="326100"/>
          </a:xfrm>
          <a:prstGeom prst="rect">
            <a:avLst/>
          </a:prstGeom>
          <a:noFill/>
          <a:ln>
            <a:noFill/>
          </a:ln>
        </p:spPr>
      </p:pic>
      <p:pic>
        <p:nvPicPr>
          <p:cNvPr id="739" name="Google Shape;739;p86"/>
          <p:cNvPicPr preferRelativeResize="0"/>
          <p:nvPr/>
        </p:nvPicPr>
        <p:blipFill rotWithShape="1">
          <a:blip r:embed="rId8">
            <a:alphaModFix/>
          </a:blip>
          <a:srcRect/>
          <a:stretch/>
        </p:blipFill>
        <p:spPr>
          <a:xfrm>
            <a:off x="4723050" y="636400"/>
            <a:ext cx="4245599" cy="4310401"/>
          </a:xfrm>
          <a:prstGeom prst="rect">
            <a:avLst/>
          </a:prstGeom>
          <a:noFill/>
          <a:ln>
            <a:noFill/>
          </a:ln>
        </p:spPr>
      </p:pic>
      <p:sp>
        <p:nvSpPr>
          <p:cNvPr id="740" name="Google Shape;740;p86"/>
          <p:cNvSpPr txBox="1">
            <a:spLocks noGrp="1"/>
          </p:cNvSpPr>
          <p:nvPr>
            <p:ph type="body" idx="1"/>
          </p:nvPr>
        </p:nvSpPr>
        <p:spPr>
          <a:xfrm>
            <a:off x="4736750" y="631575"/>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41" name="Google Shape;741;p86"/>
          <p:cNvSpPr txBox="1">
            <a:spLocks noGrp="1"/>
          </p:cNvSpPr>
          <p:nvPr>
            <p:ph type="subTitle" idx="2"/>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742" name="Google Shape;742;p86"/>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SzPts val="4800"/>
              <a:buFont typeface="Century Gothic"/>
              <a:buNone/>
              <a:defRPr sz="4800">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3830293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Half Page Colour Block_07">
  <p:cSld name="Half Page Colour Block_07">
    <p:spTree>
      <p:nvGrpSpPr>
        <p:cNvPr id="1" name="Shape 743"/>
        <p:cNvGrpSpPr/>
        <p:nvPr/>
      </p:nvGrpSpPr>
      <p:grpSpPr>
        <a:xfrm>
          <a:off x="0" y="0"/>
          <a:ext cx="0" cy="0"/>
          <a:chOff x="0" y="0"/>
          <a:chExt cx="0" cy="0"/>
        </a:xfrm>
      </p:grpSpPr>
      <p:pic>
        <p:nvPicPr>
          <p:cNvPr id="744" name="Google Shape;744;p8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745" name="Google Shape;745;p87"/>
          <p:cNvPicPr preferRelativeResize="0"/>
          <p:nvPr/>
        </p:nvPicPr>
        <p:blipFill rotWithShape="1">
          <a:blip r:embed="rId3">
            <a:alphaModFix/>
          </a:blip>
          <a:srcRect/>
          <a:stretch/>
        </p:blipFill>
        <p:spPr>
          <a:xfrm>
            <a:off x="0" y="0"/>
            <a:ext cx="4570796" cy="5143500"/>
          </a:xfrm>
          <a:prstGeom prst="rect">
            <a:avLst/>
          </a:prstGeom>
          <a:noFill/>
          <a:ln>
            <a:noFill/>
          </a:ln>
        </p:spPr>
      </p:pic>
      <p:sp>
        <p:nvSpPr>
          <p:cNvPr id="746" name="Google Shape;746;p87"/>
          <p:cNvSpPr/>
          <p:nvPr/>
        </p:nvSpPr>
        <p:spPr>
          <a:xfrm>
            <a:off x="0" y="0"/>
            <a:ext cx="4570762" cy="5143500"/>
          </a:xfrm>
          <a:custGeom>
            <a:avLst/>
            <a:gdLst/>
            <a:ahLst/>
            <a:cxnLst/>
            <a:rect l="l" t="t" r="r" b="b"/>
            <a:pathLst>
              <a:path w="6094349" h="6858000" extrusionOk="0">
                <a:moveTo>
                  <a:pt x="0" y="0"/>
                </a:moveTo>
                <a:lnTo>
                  <a:pt x="0" y="6858000"/>
                </a:lnTo>
                <a:lnTo>
                  <a:pt x="6094349" y="6858000"/>
                </a:lnTo>
                <a:lnTo>
                  <a:pt x="6094349" y="0"/>
                </a:lnTo>
                <a:close/>
              </a:path>
            </a:pathLst>
          </a:custGeom>
          <a:solidFill>
            <a:srgbClr val="EB003B"/>
          </a:solidFill>
          <a:ln>
            <a:noFill/>
          </a:ln>
        </p:spPr>
      </p:sp>
      <p:pic>
        <p:nvPicPr>
          <p:cNvPr id="747" name="Google Shape;747;p87"/>
          <p:cNvPicPr preferRelativeResize="0"/>
          <p:nvPr/>
        </p:nvPicPr>
        <p:blipFill rotWithShape="1">
          <a:blip r:embed="rId4">
            <a:alphaModFix/>
          </a:blip>
          <a:srcRect/>
          <a:stretch/>
        </p:blipFill>
        <p:spPr>
          <a:xfrm>
            <a:off x="205425" y="4816019"/>
            <a:ext cx="595602" cy="162631"/>
          </a:xfrm>
          <a:prstGeom prst="rect">
            <a:avLst/>
          </a:prstGeom>
          <a:noFill/>
          <a:ln>
            <a:noFill/>
          </a:ln>
        </p:spPr>
      </p:pic>
      <p:pic>
        <p:nvPicPr>
          <p:cNvPr id="748" name="Google Shape;748;p87"/>
          <p:cNvPicPr preferRelativeResize="0"/>
          <p:nvPr/>
        </p:nvPicPr>
        <p:blipFill rotWithShape="1">
          <a:blip r:embed="rId5">
            <a:alphaModFix/>
          </a:blip>
          <a:srcRect/>
          <a:stretch/>
        </p:blipFill>
        <p:spPr>
          <a:xfrm>
            <a:off x="205425" y="124525"/>
            <a:ext cx="4140000" cy="4452600"/>
          </a:xfrm>
          <a:prstGeom prst="rect">
            <a:avLst/>
          </a:prstGeom>
          <a:noFill/>
          <a:ln>
            <a:noFill/>
          </a:ln>
        </p:spPr>
      </p:pic>
      <p:pic>
        <p:nvPicPr>
          <p:cNvPr id="749" name="Google Shape;749;p87"/>
          <p:cNvPicPr preferRelativeResize="0"/>
          <p:nvPr/>
        </p:nvPicPr>
        <p:blipFill rotWithShape="1">
          <a:blip r:embed="rId6">
            <a:alphaModFix/>
          </a:blip>
          <a:srcRect/>
          <a:stretch/>
        </p:blipFill>
        <p:spPr>
          <a:xfrm>
            <a:off x="4723050" y="124525"/>
            <a:ext cx="4281600" cy="326100"/>
          </a:xfrm>
          <a:prstGeom prst="rect">
            <a:avLst/>
          </a:prstGeom>
          <a:noFill/>
          <a:ln>
            <a:noFill/>
          </a:ln>
        </p:spPr>
      </p:pic>
      <p:pic>
        <p:nvPicPr>
          <p:cNvPr id="750" name="Google Shape;750;p87"/>
          <p:cNvPicPr preferRelativeResize="0"/>
          <p:nvPr/>
        </p:nvPicPr>
        <p:blipFill rotWithShape="1">
          <a:blip r:embed="rId7">
            <a:alphaModFix/>
          </a:blip>
          <a:srcRect/>
          <a:stretch/>
        </p:blipFill>
        <p:spPr>
          <a:xfrm>
            <a:off x="4723050" y="636400"/>
            <a:ext cx="4245599" cy="4310401"/>
          </a:xfrm>
          <a:prstGeom prst="rect">
            <a:avLst/>
          </a:prstGeom>
          <a:noFill/>
          <a:ln>
            <a:noFill/>
          </a:ln>
        </p:spPr>
      </p:pic>
      <p:sp>
        <p:nvSpPr>
          <p:cNvPr id="751" name="Google Shape;751;p87"/>
          <p:cNvSpPr/>
          <p:nvPr/>
        </p:nvSpPr>
        <p:spPr>
          <a:xfrm>
            <a:off x="205425" y="4726786"/>
            <a:ext cx="923177" cy="252017"/>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8">
              <a:alphaModFix/>
            </a:blip>
            <a:stretch>
              <a:fillRect t="-36758" b="-36737"/>
            </a:stretch>
          </a:blipFill>
          <a:ln>
            <a:noFill/>
          </a:ln>
        </p:spPr>
      </p:sp>
      <p:sp>
        <p:nvSpPr>
          <p:cNvPr id="752" name="Google Shape;752;p87"/>
          <p:cNvSpPr txBo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753" name="Google Shape;753;p87"/>
          <p:cNvSpPr txBox="1"/>
          <p:nvPr/>
        </p:nvSpPr>
        <p:spPr>
          <a:xfrm>
            <a:off x="4723050" y="124525"/>
            <a:ext cx="42816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754" name="Google Shape;754;p87"/>
          <p:cNvSpPr txBox="1">
            <a:spLocks noGrp="1"/>
          </p:cNvSpPr>
          <p:nvPr>
            <p:ph type="subTitle" idx="1"/>
          </p:nvPr>
        </p:nvSpPr>
        <p:spPr>
          <a:xfrm>
            <a:off x="4750475" y="109850"/>
            <a:ext cx="4245600" cy="3261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755" name="Google Shape;755;p87"/>
          <p:cNvSpPr txBox="1">
            <a:spLocks noGrp="1"/>
          </p:cNvSpPr>
          <p:nvPr>
            <p:ph type="body" idx="2"/>
          </p:nvPr>
        </p:nvSpPr>
        <p:spPr>
          <a:xfrm>
            <a:off x="4736750" y="631575"/>
            <a:ext cx="4245600" cy="4310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56" name="Google Shape;756;p87"/>
          <p:cNvSpPr txBox="1">
            <a:spLocks noGrp="1"/>
          </p:cNvSpPr>
          <p:nvPr>
            <p:ph type="title"/>
          </p:nvPr>
        </p:nvSpPr>
        <p:spPr>
          <a:xfrm>
            <a:off x="219675" y="109850"/>
            <a:ext cx="4132800" cy="4452600"/>
          </a:xfrm>
          <a:prstGeom prst="rect">
            <a:avLst/>
          </a:prstGeom>
        </p:spPr>
        <p:txBody>
          <a:bodyPr spcFirstLastPara="1" wrap="square" lIns="91425" tIns="45700" rIns="91425" bIns="45700" anchor="t" anchorCtr="0">
            <a:normAutofit/>
          </a:bodyPr>
          <a:lstStyle>
            <a:lvl1pPr lvl="0" algn="l">
              <a:spcBef>
                <a:spcPts val="0"/>
              </a:spcBef>
              <a:spcAft>
                <a:spcPts val="0"/>
              </a:spcAft>
              <a:buClr>
                <a:schemeClr val="lt1"/>
              </a:buClr>
              <a:buSzPts val="4800"/>
              <a:buFont typeface="Century Gothic"/>
              <a:buNone/>
              <a:defRPr sz="4800">
                <a:solidFill>
                  <a:schemeClr val="lt1"/>
                </a:solidFill>
                <a:latin typeface="Century Gothic"/>
                <a:ea typeface="Century Gothic"/>
                <a:cs typeface="Century Gothic"/>
                <a:sym typeface="Century Gothic"/>
              </a:defRPr>
            </a:lvl1pPr>
            <a:lvl2pPr lvl="1">
              <a:spcBef>
                <a:spcPts val="0"/>
              </a:spcBef>
              <a:spcAft>
                <a:spcPts val="0"/>
              </a:spcAft>
              <a:buSzPts val="4800"/>
              <a:buFont typeface="Century Gothic"/>
              <a:buNone/>
              <a:defRPr sz="4800">
                <a:latin typeface="Century Gothic"/>
                <a:ea typeface="Century Gothic"/>
                <a:cs typeface="Century Gothic"/>
                <a:sym typeface="Century Gothic"/>
              </a:defRPr>
            </a:lvl2pPr>
            <a:lvl3pPr lvl="2">
              <a:spcBef>
                <a:spcPts val="0"/>
              </a:spcBef>
              <a:spcAft>
                <a:spcPts val="0"/>
              </a:spcAft>
              <a:buSzPts val="4800"/>
              <a:buFont typeface="Century Gothic"/>
              <a:buNone/>
              <a:defRPr sz="4800">
                <a:latin typeface="Century Gothic"/>
                <a:ea typeface="Century Gothic"/>
                <a:cs typeface="Century Gothic"/>
                <a:sym typeface="Century Gothic"/>
              </a:defRPr>
            </a:lvl3pPr>
            <a:lvl4pPr lvl="3">
              <a:spcBef>
                <a:spcPts val="0"/>
              </a:spcBef>
              <a:spcAft>
                <a:spcPts val="0"/>
              </a:spcAft>
              <a:buSzPts val="4800"/>
              <a:buFont typeface="Century Gothic"/>
              <a:buNone/>
              <a:defRPr sz="4800">
                <a:latin typeface="Century Gothic"/>
                <a:ea typeface="Century Gothic"/>
                <a:cs typeface="Century Gothic"/>
                <a:sym typeface="Century Gothic"/>
              </a:defRPr>
            </a:lvl4pPr>
            <a:lvl5pPr lvl="4">
              <a:spcBef>
                <a:spcPts val="0"/>
              </a:spcBef>
              <a:spcAft>
                <a:spcPts val="0"/>
              </a:spcAft>
              <a:buSzPts val="4800"/>
              <a:buFont typeface="Century Gothic"/>
              <a:buNone/>
              <a:defRPr sz="4800">
                <a:latin typeface="Century Gothic"/>
                <a:ea typeface="Century Gothic"/>
                <a:cs typeface="Century Gothic"/>
                <a:sym typeface="Century Gothic"/>
              </a:defRPr>
            </a:lvl5pPr>
            <a:lvl6pPr lvl="5">
              <a:spcBef>
                <a:spcPts val="0"/>
              </a:spcBef>
              <a:spcAft>
                <a:spcPts val="0"/>
              </a:spcAft>
              <a:buSzPts val="4800"/>
              <a:buFont typeface="Century Gothic"/>
              <a:buNone/>
              <a:defRPr sz="4800">
                <a:latin typeface="Century Gothic"/>
                <a:ea typeface="Century Gothic"/>
                <a:cs typeface="Century Gothic"/>
                <a:sym typeface="Century Gothic"/>
              </a:defRPr>
            </a:lvl6pPr>
            <a:lvl7pPr lvl="6">
              <a:spcBef>
                <a:spcPts val="0"/>
              </a:spcBef>
              <a:spcAft>
                <a:spcPts val="0"/>
              </a:spcAft>
              <a:buSzPts val="4800"/>
              <a:buFont typeface="Century Gothic"/>
              <a:buNone/>
              <a:defRPr sz="4800">
                <a:latin typeface="Century Gothic"/>
                <a:ea typeface="Century Gothic"/>
                <a:cs typeface="Century Gothic"/>
                <a:sym typeface="Century Gothic"/>
              </a:defRPr>
            </a:lvl7pPr>
            <a:lvl8pPr lvl="7">
              <a:spcBef>
                <a:spcPts val="0"/>
              </a:spcBef>
              <a:spcAft>
                <a:spcPts val="0"/>
              </a:spcAft>
              <a:buSzPts val="4800"/>
              <a:buFont typeface="Century Gothic"/>
              <a:buNone/>
              <a:defRPr sz="4800">
                <a:latin typeface="Century Gothic"/>
                <a:ea typeface="Century Gothic"/>
                <a:cs typeface="Century Gothic"/>
                <a:sym typeface="Century Gothic"/>
              </a:defRPr>
            </a:lvl8pPr>
            <a:lvl9pPr lvl="8">
              <a:spcBef>
                <a:spcPts val="0"/>
              </a:spcBef>
              <a:spcAft>
                <a:spcPts val="0"/>
              </a:spcAft>
              <a:buSzPts val="4800"/>
              <a:buFont typeface="Century Gothic"/>
              <a:buNone/>
              <a:defRPr sz="4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979867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ext">
  <p:cSld name="Blank text">
    <p:spTree>
      <p:nvGrpSpPr>
        <p:cNvPr id="1" name="Shape 757"/>
        <p:cNvGrpSpPr/>
        <p:nvPr/>
      </p:nvGrpSpPr>
      <p:grpSpPr>
        <a:xfrm>
          <a:off x="0" y="0"/>
          <a:ext cx="0" cy="0"/>
          <a:chOff x="0" y="0"/>
          <a:chExt cx="0" cy="0"/>
        </a:xfrm>
      </p:grpSpPr>
      <p:pic>
        <p:nvPicPr>
          <p:cNvPr id="758" name="Google Shape;758;p88"/>
          <p:cNvPicPr preferRelativeResize="0"/>
          <p:nvPr/>
        </p:nvPicPr>
        <p:blipFill rotWithShape="1">
          <a:blip r:embed="rId2">
            <a:alphaModFix/>
          </a:blip>
          <a:srcRect/>
          <a:stretch/>
        </p:blipFill>
        <p:spPr>
          <a:xfrm>
            <a:off x="217050" y="4813975"/>
            <a:ext cx="595602" cy="160325"/>
          </a:xfrm>
          <a:prstGeom prst="rect">
            <a:avLst/>
          </a:prstGeom>
          <a:noFill/>
          <a:ln>
            <a:noFill/>
          </a:ln>
        </p:spPr>
      </p:pic>
      <p:pic>
        <p:nvPicPr>
          <p:cNvPr id="759" name="Google Shape;759;p88"/>
          <p:cNvPicPr preferRelativeResize="0"/>
          <p:nvPr/>
        </p:nvPicPr>
        <p:blipFill rotWithShape="1">
          <a:blip r:embed="rId3">
            <a:alphaModFix/>
          </a:blip>
          <a:srcRect/>
          <a:stretch/>
        </p:blipFill>
        <p:spPr>
          <a:xfrm>
            <a:off x="137350" y="622050"/>
            <a:ext cx="8744401" cy="4090500"/>
          </a:xfrm>
          <a:prstGeom prst="rect">
            <a:avLst/>
          </a:prstGeom>
          <a:noFill/>
          <a:ln>
            <a:noFill/>
          </a:ln>
        </p:spPr>
      </p:pic>
      <p:sp>
        <p:nvSpPr>
          <p:cNvPr id="760" name="Google Shape;760;p88"/>
          <p:cNvSpPr/>
          <p:nvPr/>
        </p:nvSpPr>
        <p:spPr>
          <a:xfrm>
            <a:off x="205425" y="4742658"/>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4">
              <a:alphaModFix/>
            </a:blip>
            <a:stretch>
              <a:fillRect t="-36758" b="-36737"/>
            </a:stretch>
          </a:blipFill>
          <a:ln>
            <a:noFill/>
          </a:ln>
        </p:spPr>
      </p:sp>
      <p:sp>
        <p:nvSpPr>
          <p:cNvPr id="761" name="Google Shape;761;p88"/>
          <p:cNvSpPr txBox="1"/>
          <p:nvPr/>
        </p:nvSpPr>
        <p:spPr>
          <a:xfrm>
            <a:off x="137350" y="89800"/>
            <a:ext cx="87444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p:txBody>
      </p:sp>
      <p:sp>
        <p:nvSpPr>
          <p:cNvPr id="762" name="Google Shape;762;p88"/>
          <p:cNvSpPr txBox="1"/>
          <p:nvPr/>
        </p:nvSpPr>
        <p:spPr>
          <a:xfrm>
            <a:off x="137350" y="622050"/>
            <a:ext cx="8744400" cy="40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763" name="Google Shape;763;p88"/>
          <p:cNvSpPr txBox="1">
            <a:spLocks noGrp="1"/>
          </p:cNvSpPr>
          <p:nvPr>
            <p:ph type="subTitle" idx="1"/>
          </p:nvPr>
        </p:nvSpPr>
        <p:spPr>
          <a:xfrm>
            <a:off x="151025" y="82375"/>
            <a:ext cx="8744400" cy="3159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a:latin typeface="Century Gothic"/>
                <a:ea typeface="Century Gothic"/>
                <a:cs typeface="Century Gothic"/>
                <a:sym typeface="Century Gothic"/>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764" name="Google Shape;764;p88"/>
          <p:cNvSpPr txBox="1">
            <a:spLocks noGrp="1"/>
          </p:cNvSpPr>
          <p:nvPr>
            <p:ph type="body" idx="2"/>
          </p:nvPr>
        </p:nvSpPr>
        <p:spPr>
          <a:xfrm>
            <a:off x="164750" y="631575"/>
            <a:ext cx="8744400" cy="40905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Char char="–"/>
              <a:defRPr sz="1800"/>
            </a:lvl2pPr>
            <a:lvl3pPr marL="1371600" lvl="2" indent="-342900">
              <a:spcBef>
                <a:spcPts val="480"/>
              </a:spcBef>
              <a:spcAft>
                <a:spcPts val="0"/>
              </a:spcAft>
              <a:buSzPts val="1800"/>
              <a:buChar char="•"/>
              <a:defRPr sz="1800"/>
            </a:lvl3pPr>
            <a:lvl4pPr marL="1828800" lvl="3" indent="-342900">
              <a:spcBef>
                <a:spcPts val="400"/>
              </a:spcBef>
              <a:spcAft>
                <a:spcPts val="0"/>
              </a:spcAft>
              <a:buSzPts val="1800"/>
              <a:buChar char="–"/>
              <a:defRPr sz="1800"/>
            </a:lvl4pPr>
            <a:lvl5pPr marL="2286000" lvl="4" indent="-342900">
              <a:spcBef>
                <a:spcPts val="400"/>
              </a:spcBef>
              <a:spcAft>
                <a:spcPts val="0"/>
              </a:spcAft>
              <a:buSzPts val="1800"/>
              <a:buChar char="»"/>
              <a:defRPr sz="1800"/>
            </a:lvl5pPr>
            <a:lvl6pPr marL="2743200" lvl="5" indent="-342900">
              <a:spcBef>
                <a:spcPts val="400"/>
              </a:spcBef>
              <a:spcAft>
                <a:spcPts val="0"/>
              </a:spcAft>
              <a:buSzPts val="1800"/>
              <a:buChar char="•"/>
              <a:defRPr sz="1800"/>
            </a:lvl6pPr>
            <a:lvl7pPr marL="3200400" lvl="6" indent="-342900">
              <a:spcBef>
                <a:spcPts val="400"/>
              </a:spcBef>
              <a:spcAft>
                <a:spcPts val="0"/>
              </a:spcAft>
              <a:buSzPts val="1800"/>
              <a:buChar char="•"/>
              <a:defRPr sz="1800"/>
            </a:lvl7pPr>
            <a:lvl8pPr marL="3657600" lvl="7" indent="-342900">
              <a:spcBef>
                <a:spcPts val="400"/>
              </a:spcBef>
              <a:spcAft>
                <a:spcPts val="0"/>
              </a:spcAft>
              <a:buSzPts val="1800"/>
              <a:buChar char="•"/>
              <a:defRPr sz="1800"/>
            </a:lvl8pPr>
            <a:lvl9pPr marL="4114800" lvl="8" indent="-342900">
              <a:spcBef>
                <a:spcPts val="400"/>
              </a:spcBef>
              <a:spcAft>
                <a:spcPts val="0"/>
              </a:spcAft>
              <a:buSzPts val="1800"/>
              <a:buChar char="•"/>
              <a:defRPr sz="1800"/>
            </a:lvl9pPr>
          </a:lstStyle>
          <a:p>
            <a:endParaRPr/>
          </a:p>
        </p:txBody>
      </p:sp>
    </p:spTree>
    <p:extLst>
      <p:ext uri="{BB962C8B-B14F-4D97-AF65-F5344CB8AC3E}">
        <p14:creationId xmlns:p14="http://schemas.microsoft.com/office/powerpoint/2010/main" val="11254008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Ribbon Frame_01">
  <p:cSld name="Ribbon Frame_01">
    <p:spTree>
      <p:nvGrpSpPr>
        <p:cNvPr id="1" name="Shape 765"/>
        <p:cNvGrpSpPr/>
        <p:nvPr/>
      </p:nvGrpSpPr>
      <p:grpSpPr>
        <a:xfrm>
          <a:off x="0" y="0"/>
          <a:ext cx="0" cy="0"/>
          <a:chOff x="0" y="0"/>
          <a:chExt cx="0" cy="0"/>
        </a:xfrm>
      </p:grpSpPr>
      <p:sp>
        <p:nvSpPr>
          <p:cNvPr id="766" name="Google Shape;766;p89"/>
          <p:cNvSpPr/>
          <p:nvPr/>
        </p:nvSpPr>
        <p:spPr>
          <a:xfrm rot="5400000">
            <a:off x="1520782" y="2857389"/>
            <a:ext cx="765107" cy="3807226"/>
          </a:xfrm>
          <a:custGeom>
            <a:avLst/>
            <a:gdLst/>
            <a:ahLst/>
            <a:cxnLst/>
            <a:rect l="l" t="t" r="r" b="b"/>
            <a:pathLst>
              <a:path w="585168" h="2911836" extrusionOk="0">
                <a:moveTo>
                  <a:pt x="0" y="0"/>
                </a:moveTo>
                <a:lnTo>
                  <a:pt x="585168" y="0"/>
                </a:lnTo>
                <a:lnTo>
                  <a:pt x="585168" y="2911836"/>
                </a:lnTo>
                <a:lnTo>
                  <a:pt x="0" y="2911836"/>
                </a:lnTo>
                <a:close/>
              </a:path>
            </a:pathLst>
          </a:custGeom>
          <a:solidFill>
            <a:srgbClr val="97D9E3"/>
          </a:solidFill>
          <a:ln>
            <a:noFill/>
          </a:ln>
        </p:spPr>
      </p:sp>
      <p:sp>
        <p:nvSpPr>
          <p:cNvPr id="767" name="Google Shape;767;p89"/>
          <p:cNvSpPr/>
          <p:nvPr/>
        </p:nvSpPr>
        <p:spPr>
          <a:xfrm rot="5400000">
            <a:off x="3810610" y="4377831"/>
            <a:ext cx="762000" cy="760781"/>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000FF"/>
          </a:solidFill>
          <a:ln>
            <a:noFill/>
          </a:ln>
        </p:spPr>
      </p:sp>
      <p:sp>
        <p:nvSpPr>
          <p:cNvPr id="768" name="Google Shape;768;p89"/>
          <p:cNvSpPr/>
          <p:nvPr/>
        </p:nvSpPr>
        <p:spPr>
          <a:xfrm rot="10800000">
            <a:off x="3806893" y="-25434"/>
            <a:ext cx="765107" cy="4403884"/>
          </a:xfrm>
          <a:custGeom>
            <a:avLst/>
            <a:gdLst/>
            <a:ahLst/>
            <a:cxnLst/>
            <a:rect l="l" t="t" r="r" b="b"/>
            <a:pathLst>
              <a:path w="585168" h="3348961" extrusionOk="0">
                <a:moveTo>
                  <a:pt x="0" y="0"/>
                </a:moveTo>
                <a:lnTo>
                  <a:pt x="585168" y="0"/>
                </a:lnTo>
                <a:lnTo>
                  <a:pt x="585168" y="3348961"/>
                </a:lnTo>
                <a:lnTo>
                  <a:pt x="0" y="3348961"/>
                </a:lnTo>
                <a:close/>
              </a:path>
            </a:pathLst>
          </a:custGeom>
          <a:solidFill>
            <a:srgbClr val="0000FF"/>
          </a:solidFill>
          <a:ln>
            <a:noFill/>
          </a:ln>
        </p:spPr>
      </p:sp>
      <p:sp>
        <p:nvSpPr>
          <p:cNvPr id="769" name="Google Shape;769;p89"/>
          <p:cNvSpPr txBox="1"/>
          <p:nvPr/>
        </p:nvSpPr>
        <p:spPr>
          <a:xfrm>
            <a:off x="5219161" y="1048950"/>
            <a:ext cx="2688000" cy="215400"/>
          </a:xfrm>
          <a:prstGeom prst="rect">
            <a:avLst/>
          </a:prstGeom>
          <a:noFill/>
          <a:ln>
            <a:noFill/>
          </a:ln>
        </p:spPr>
        <p:txBody>
          <a:bodyPr spcFirstLastPara="1" wrap="square" lIns="0" tIns="0" rIns="0" bIns="0" anchor="t" anchorCtr="0">
            <a:spAutoFit/>
          </a:bodyPr>
          <a:lstStyle/>
          <a:p>
            <a:pPr marL="0" marR="0" lvl="0" indent="0" algn="l" rtl="0">
              <a:lnSpc>
                <a:spcPct val="119954"/>
              </a:lnSpc>
              <a:spcBef>
                <a:spcPts val="0"/>
              </a:spcBef>
              <a:spcAft>
                <a:spcPts val="0"/>
              </a:spcAft>
              <a:buNone/>
            </a:pPr>
            <a:endParaRPr b="1">
              <a:latin typeface="Century Gothic"/>
              <a:ea typeface="Century Gothic"/>
              <a:cs typeface="Century Gothic"/>
              <a:sym typeface="Century Gothic"/>
            </a:endParaRPr>
          </a:p>
        </p:txBody>
      </p:sp>
      <p:sp>
        <p:nvSpPr>
          <p:cNvPr id="770" name="Google Shape;770;p89"/>
          <p:cNvSpPr txBox="1"/>
          <p:nvPr/>
        </p:nvSpPr>
        <p:spPr>
          <a:xfrm>
            <a:off x="5219200" y="1797762"/>
            <a:ext cx="2688000" cy="611700"/>
          </a:xfrm>
          <a:prstGeom prst="rect">
            <a:avLst/>
          </a:prstGeom>
          <a:noFill/>
          <a:ln>
            <a:noFill/>
          </a:ln>
        </p:spPr>
        <p:txBody>
          <a:bodyPr spcFirstLastPara="1" wrap="square" lIns="0" tIns="0" rIns="0" bIns="0" anchor="t" anchorCtr="0">
            <a:spAutoFit/>
          </a:bodyPr>
          <a:lstStyle/>
          <a:p>
            <a:pPr marL="0" marR="0" lvl="0" indent="0" algn="l" rtl="0">
              <a:lnSpc>
                <a:spcPct val="139962"/>
              </a:lnSpc>
              <a:spcBef>
                <a:spcPts val="0"/>
              </a:spcBef>
              <a:spcAft>
                <a:spcPts val="0"/>
              </a:spcAft>
              <a:buNone/>
            </a:pPr>
            <a:endParaRPr>
              <a:latin typeface="Century Gothic"/>
              <a:ea typeface="Century Gothic"/>
              <a:cs typeface="Century Gothic"/>
              <a:sym typeface="Century Gothic"/>
            </a:endParaRPr>
          </a:p>
          <a:p>
            <a:pPr marL="0" marR="0" lvl="0" indent="0" algn="l" rtl="0">
              <a:lnSpc>
                <a:spcPct val="280188"/>
              </a:lnSpc>
              <a:spcBef>
                <a:spcPts val="0"/>
              </a:spcBef>
              <a:spcAft>
                <a:spcPts val="0"/>
              </a:spcAft>
              <a:buNone/>
            </a:pPr>
            <a:endParaRPr sz="530" b="0" i="0" u="none" strike="noStrike" cap="none">
              <a:solidFill>
                <a:srgbClr val="0F294A"/>
              </a:solidFill>
              <a:latin typeface="Arial"/>
              <a:ea typeface="Arial"/>
              <a:cs typeface="Arial"/>
              <a:sym typeface="Arial"/>
            </a:endParaRPr>
          </a:p>
          <a:p>
            <a:pPr marL="0" marR="0" lvl="0" indent="0" algn="l" rtl="0">
              <a:lnSpc>
                <a:spcPct val="280188"/>
              </a:lnSpc>
              <a:spcBef>
                <a:spcPts val="0"/>
              </a:spcBef>
              <a:spcAft>
                <a:spcPts val="0"/>
              </a:spcAft>
              <a:buNone/>
            </a:pPr>
            <a:endParaRPr sz="530" b="0" i="0" u="none" strike="noStrike" cap="none">
              <a:solidFill>
                <a:srgbClr val="0F294A"/>
              </a:solidFill>
              <a:latin typeface="Arial"/>
              <a:ea typeface="Arial"/>
              <a:cs typeface="Arial"/>
              <a:sym typeface="Arial"/>
            </a:endParaRPr>
          </a:p>
        </p:txBody>
      </p:sp>
      <p:sp>
        <p:nvSpPr>
          <p:cNvPr id="771" name="Google Shape;771;p89"/>
          <p:cNvSpPr/>
          <p:nvPr/>
        </p:nvSpPr>
        <p:spPr>
          <a:xfrm>
            <a:off x="7907154" y="4760361"/>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2">
              <a:alphaModFix/>
            </a:blip>
            <a:stretch>
              <a:fillRect t="-36758" b="-36737"/>
            </a:stretch>
          </a:blipFill>
          <a:ln>
            <a:noFill/>
          </a:ln>
        </p:spPr>
      </p:sp>
      <p:sp>
        <p:nvSpPr>
          <p:cNvPr id="772" name="Google Shape;772;p89"/>
          <p:cNvSpPr>
            <a:spLocks noGrp="1"/>
          </p:cNvSpPr>
          <p:nvPr>
            <p:ph type="pic" idx="2"/>
          </p:nvPr>
        </p:nvSpPr>
        <p:spPr>
          <a:xfrm>
            <a:off x="9288" y="-7337"/>
            <a:ext cx="3788100" cy="4367700"/>
          </a:xfrm>
          <a:prstGeom prst="rect">
            <a:avLst/>
          </a:prstGeom>
          <a:noFill/>
          <a:ln>
            <a:noFill/>
          </a:ln>
        </p:spPr>
      </p:sp>
      <p:sp>
        <p:nvSpPr>
          <p:cNvPr id="773" name="Google Shape;773;p89"/>
          <p:cNvSpPr txBox="1">
            <a:spLocks noGrp="1"/>
          </p:cNvSpPr>
          <p:nvPr>
            <p:ph type="body" idx="1"/>
          </p:nvPr>
        </p:nvSpPr>
        <p:spPr>
          <a:xfrm>
            <a:off x="5244750" y="1812325"/>
            <a:ext cx="3525900" cy="25482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74" name="Google Shape;774;p89"/>
          <p:cNvSpPr txBox="1">
            <a:spLocks noGrp="1"/>
          </p:cNvSpPr>
          <p:nvPr>
            <p:ph type="subTitle" idx="3"/>
          </p:nvPr>
        </p:nvSpPr>
        <p:spPr>
          <a:xfrm>
            <a:off x="5231025" y="1057200"/>
            <a:ext cx="3525900" cy="2358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b="1">
                <a:latin typeface="Century Gothic"/>
                <a:ea typeface="Century Gothic"/>
                <a:cs typeface="Century Gothic"/>
                <a:sym typeface="Century Gothic"/>
              </a:defRPr>
            </a:lvl1pPr>
            <a:lvl2pPr lvl="1">
              <a:spcBef>
                <a:spcPts val="560"/>
              </a:spcBef>
              <a:spcAft>
                <a:spcPts val="0"/>
              </a:spcAft>
              <a:buSzPts val="1800"/>
              <a:buFont typeface="Century Gothic"/>
              <a:buNone/>
              <a:defRPr sz="1800">
                <a:latin typeface="Century Gothic"/>
                <a:ea typeface="Century Gothic"/>
                <a:cs typeface="Century Gothic"/>
                <a:sym typeface="Century Gothic"/>
              </a:defRPr>
            </a:lvl2pPr>
            <a:lvl3pPr lvl="2">
              <a:spcBef>
                <a:spcPts val="480"/>
              </a:spcBef>
              <a:spcAft>
                <a:spcPts val="0"/>
              </a:spcAft>
              <a:buSzPts val="1800"/>
              <a:buFont typeface="Century Gothic"/>
              <a:buNone/>
              <a:defRPr sz="1800">
                <a:latin typeface="Century Gothic"/>
                <a:ea typeface="Century Gothic"/>
                <a:cs typeface="Century Gothic"/>
                <a:sym typeface="Century Gothic"/>
              </a:defRPr>
            </a:lvl3pPr>
            <a:lvl4pPr lvl="3">
              <a:spcBef>
                <a:spcPts val="400"/>
              </a:spcBef>
              <a:spcAft>
                <a:spcPts val="0"/>
              </a:spcAft>
              <a:buSzPts val="1800"/>
              <a:buFont typeface="Century Gothic"/>
              <a:buNone/>
              <a:defRPr sz="1800">
                <a:latin typeface="Century Gothic"/>
                <a:ea typeface="Century Gothic"/>
                <a:cs typeface="Century Gothic"/>
                <a:sym typeface="Century Gothic"/>
              </a:defRPr>
            </a:lvl4pPr>
            <a:lvl5pPr lvl="4">
              <a:spcBef>
                <a:spcPts val="400"/>
              </a:spcBef>
              <a:spcAft>
                <a:spcPts val="0"/>
              </a:spcAft>
              <a:buSzPts val="1800"/>
              <a:buFont typeface="Century Gothic"/>
              <a:buNone/>
              <a:defRPr sz="1800">
                <a:latin typeface="Century Gothic"/>
                <a:ea typeface="Century Gothic"/>
                <a:cs typeface="Century Gothic"/>
                <a:sym typeface="Century Gothic"/>
              </a:defRPr>
            </a:lvl5pPr>
            <a:lvl6pPr lvl="5">
              <a:spcBef>
                <a:spcPts val="400"/>
              </a:spcBef>
              <a:spcAft>
                <a:spcPts val="0"/>
              </a:spcAft>
              <a:buSzPts val="1800"/>
              <a:buFont typeface="Century Gothic"/>
              <a:buNone/>
              <a:defRPr sz="1800">
                <a:latin typeface="Century Gothic"/>
                <a:ea typeface="Century Gothic"/>
                <a:cs typeface="Century Gothic"/>
                <a:sym typeface="Century Gothic"/>
              </a:defRPr>
            </a:lvl6pPr>
            <a:lvl7pPr lvl="6">
              <a:spcBef>
                <a:spcPts val="400"/>
              </a:spcBef>
              <a:spcAft>
                <a:spcPts val="0"/>
              </a:spcAft>
              <a:buSzPts val="1800"/>
              <a:buFont typeface="Century Gothic"/>
              <a:buNone/>
              <a:defRPr sz="1800">
                <a:latin typeface="Century Gothic"/>
                <a:ea typeface="Century Gothic"/>
                <a:cs typeface="Century Gothic"/>
                <a:sym typeface="Century Gothic"/>
              </a:defRPr>
            </a:lvl7pPr>
            <a:lvl8pPr lvl="7">
              <a:spcBef>
                <a:spcPts val="400"/>
              </a:spcBef>
              <a:spcAft>
                <a:spcPts val="0"/>
              </a:spcAft>
              <a:buSzPts val="1800"/>
              <a:buFont typeface="Century Gothic"/>
              <a:buNone/>
              <a:defRPr sz="1800">
                <a:latin typeface="Century Gothic"/>
                <a:ea typeface="Century Gothic"/>
                <a:cs typeface="Century Gothic"/>
                <a:sym typeface="Century Gothic"/>
              </a:defRPr>
            </a:lvl8pPr>
            <a:lvl9pPr lvl="8">
              <a:spcBef>
                <a:spcPts val="400"/>
              </a:spcBef>
              <a:spcAft>
                <a:spcPts val="0"/>
              </a:spcAft>
              <a:buSzPts val="1800"/>
              <a:buFont typeface="Century Gothic"/>
              <a:buNone/>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41660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8"/>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tx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19517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Ribbon Frame_02">
  <p:cSld name="Ribbon Frame_02">
    <p:spTree>
      <p:nvGrpSpPr>
        <p:cNvPr id="1" name="Shape 775"/>
        <p:cNvGrpSpPr/>
        <p:nvPr/>
      </p:nvGrpSpPr>
      <p:grpSpPr>
        <a:xfrm>
          <a:off x="0" y="0"/>
          <a:ext cx="0" cy="0"/>
          <a:chOff x="0" y="0"/>
          <a:chExt cx="0" cy="0"/>
        </a:xfrm>
      </p:grpSpPr>
      <p:sp>
        <p:nvSpPr>
          <p:cNvPr id="776" name="Google Shape;776;p90"/>
          <p:cNvSpPr/>
          <p:nvPr/>
        </p:nvSpPr>
        <p:spPr>
          <a:xfrm rot="5400000">
            <a:off x="1517144" y="2853751"/>
            <a:ext cx="765107" cy="3814505"/>
          </a:xfrm>
          <a:custGeom>
            <a:avLst/>
            <a:gdLst/>
            <a:ahLst/>
            <a:cxnLst/>
            <a:rect l="l" t="t" r="r" b="b"/>
            <a:pathLst>
              <a:path w="585168" h="2911836" extrusionOk="0">
                <a:moveTo>
                  <a:pt x="0" y="0"/>
                </a:moveTo>
                <a:lnTo>
                  <a:pt x="585168" y="0"/>
                </a:lnTo>
                <a:lnTo>
                  <a:pt x="585168" y="2911836"/>
                </a:lnTo>
                <a:lnTo>
                  <a:pt x="0" y="2911836"/>
                </a:lnTo>
                <a:close/>
              </a:path>
            </a:pathLst>
          </a:custGeom>
          <a:solidFill>
            <a:srgbClr val="A59BEE"/>
          </a:solidFill>
          <a:ln>
            <a:noFill/>
          </a:ln>
        </p:spPr>
      </p:sp>
      <p:sp>
        <p:nvSpPr>
          <p:cNvPr id="777" name="Google Shape;777;p90"/>
          <p:cNvSpPr/>
          <p:nvPr/>
        </p:nvSpPr>
        <p:spPr>
          <a:xfrm rot="5400000">
            <a:off x="3810610" y="4377831"/>
            <a:ext cx="762000" cy="760781"/>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9A1BBE"/>
          </a:solidFill>
          <a:ln>
            <a:noFill/>
          </a:ln>
        </p:spPr>
      </p:sp>
      <p:sp>
        <p:nvSpPr>
          <p:cNvPr id="778" name="Google Shape;778;p90"/>
          <p:cNvSpPr/>
          <p:nvPr/>
        </p:nvSpPr>
        <p:spPr>
          <a:xfrm rot="10800000">
            <a:off x="3806893" y="-8689"/>
            <a:ext cx="765107" cy="4387139"/>
          </a:xfrm>
          <a:custGeom>
            <a:avLst/>
            <a:gdLst/>
            <a:ahLst/>
            <a:cxnLst/>
            <a:rect l="l" t="t" r="r" b="b"/>
            <a:pathLst>
              <a:path w="585168" h="3348961" extrusionOk="0">
                <a:moveTo>
                  <a:pt x="0" y="0"/>
                </a:moveTo>
                <a:lnTo>
                  <a:pt x="585168" y="0"/>
                </a:lnTo>
                <a:lnTo>
                  <a:pt x="585168" y="3348961"/>
                </a:lnTo>
                <a:lnTo>
                  <a:pt x="0" y="3348961"/>
                </a:lnTo>
                <a:close/>
              </a:path>
            </a:pathLst>
          </a:custGeom>
          <a:solidFill>
            <a:srgbClr val="9A1BBE"/>
          </a:solidFill>
          <a:ln>
            <a:noFill/>
          </a:ln>
        </p:spPr>
      </p:sp>
      <p:sp>
        <p:nvSpPr>
          <p:cNvPr id="779" name="Google Shape;779;p90"/>
          <p:cNvSpPr/>
          <p:nvPr/>
        </p:nvSpPr>
        <p:spPr>
          <a:xfrm>
            <a:off x="7907154" y="4760974"/>
            <a:ext cx="863617" cy="235758"/>
          </a:xfrm>
          <a:custGeom>
            <a:avLst/>
            <a:gdLst/>
            <a:ahLst/>
            <a:cxnLst/>
            <a:rect l="l" t="t" r="r" b="b"/>
            <a:pathLst>
              <a:path w="794131" h="216789" extrusionOk="0">
                <a:moveTo>
                  <a:pt x="0" y="0"/>
                </a:moveTo>
                <a:lnTo>
                  <a:pt x="0" y="216789"/>
                </a:lnTo>
                <a:lnTo>
                  <a:pt x="794131" y="216789"/>
                </a:lnTo>
                <a:lnTo>
                  <a:pt x="794131" y="0"/>
                </a:lnTo>
                <a:close/>
              </a:path>
            </a:pathLst>
          </a:custGeom>
          <a:blipFill rotWithShape="1">
            <a:blip r:embed="rId2">
              <a:alphaModFix/>
            </a:blip>
            <a:stretch>
              <a:fillRect t="-36758" b="-36737"/>
            </a:stretch>
          </a:blipFill>
          <a:ln>
            <a:noFill/>
          </a:ln>
        </p:spPr>
      </p:sp>
      <p:sp>
        <p:nvSpPr>
          <p:cNvPr id="780" name="Google Shape;780;p90"/>
          <p:cNvSpPr txBox="1"/>
          <p:nvPr/>
        </p:nvSpPr>
        <p:spPr>
          <a:xfrm>
            <a:off x="5219169" y="1048950"/>
            <a:ext cx="2229300" cy="215400"/>
          </a:xfrm>
          <a:prstGeom prst="rect">
            <a:avLst/>
          </a:prstGeom>
          <a:noFill/>
          <a:ln>
            <a:noFill/>
          </a:ln>
        </p:spPr>
        <p:txBody>
          <a:bodyPr spcFirstLastPara="1" wrap="square" lIns="0" tIns="0" rIns="0" bIns="0" anchor="t" anchorCtr="0">
            <a:spAutoFit/>
          </a:bodyPr>
          <a:lstStyle/>
          <a:p>
            <a:pPr marL="0" marR="0" lvl="0" indent="0" algn="l" rtl="0">
              <a:lnSpc>
                <a:spcPct val="119954"/>
              </a:lnSpc>
              <a:spcBef>
                <a:spcPts val="0"/>
              </a:spcBef>
              <a:spcAft>
                <a:spcPts val="0"/>
              </a:spcAft>
              <a:buClr>
                <a:srgbClr val="000000"/>
              </a:buClr>
              <a:buFont typeface="Arial"/>
              <a:buNone/>
            </a:pPr>
            <a:endParaRPr/>
          </a:p>
        </p:txBody>
      </p:sp>
      <p:sp>
        <p:nvSpPr>
          <p:cNvPr id="781" name="Google Shape;781;p90"/>
          <p:cNvSpPr>
            <a:spLocks noGrp="1"/>
          </p:cNvSpPr>
          <p:nvPr>
            <p:ph type="pic" idx="2"/>
          </p:nvPr>
        </p:nvSpPr>
        <p:spPr>
          <a:xfrm>
            <a:off x="-312" y="5213"/>
            <a:ext cx="3807300" cy="4367700"/>
          </a:xfrm>
          <a:prstGeom prst="rect">
            <a:avLst/>
          </a:prstGeom>
          <a:noFill/>
          <a:ln>
            <a:noFill/>
          </a:ln>
        </p:spPr>
      </p:sp>
      <p:sp>
        <p:nvSpPr>
          <p:cNvPr id="782" name="Google Shape;782;p90"/>
          <p:cNvSpPr txBox="1">
            <a:spLocks noGrp="1"/>
          </p:cNvSpPr>
          <p:nvPr>
            <p:ph type="body" idx="1"/>
          </p:nvPr>
        </p:nvSpPr>
        <p:spPr>
          <a:xfrm>
            <a:off x="5244750" y="1812325"/>
            <a:ext cx="3525900" cy="25482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a:spcBef>
                <a:spcPts val="56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a:spcBef>
                <a:spcPts val="48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a:spcBef>
                <a:spcPts val="4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a:spcBef>
                <a:spcPts val="4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a:spcBef>
                <a:spcPts val="4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a:spcBef>
                <a:spcPts val="4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a:spcBef>
                <a:spcPts val="4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a:spcBef>
                <a:spcPts val="40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83" name="Google Shape;783;p90"/>
          <p:cNvSpPr txBox="1">
            <a:spLocks noGrp="1"/>
          </p:cNvSpPr>
          <p:nvPr>
            <p:ph type="subTitle" idx="3"/>
          </p:nvPr>
        </p:nvSpPr>
        <p:spPr>
          <a:xfrm>
            <a:off x="5231025" y="1057200"/>
            <a:ext cx="3525900" cy="235800"/>
          </a:xfrm>
          <a:prstGeom prst="rect">
            <a:avLst/>
          </a:prstGeom>
        </p:spPr>
        <p:txBody>
          <a:bodyPr spcFirstLastPara="1" wrap="square" lIns="91425" tIns="45700" rIns="91425" bIns="45700" anchor="t" anchorCtr="0">
            <a:normAutofit/>
          </a:bodyPr>
          <a:lstStyle>
            <a:lvl1pPr lvl="0">
              <a:spcBef>
                <a:spcPts val="640"/>
              </a:spcBef>
              <a:spcAft>
                <a:spcPts val="0"/>
              </a:spcAft>
              <a:buSzPts val="1800"/>
              <a:buFont typeface="Century Gothic"/>
              <a:buNone/>
              <a:defRPr sz="1800" b="1">
                <a:latin typeface="Century Gothic"/>
                <a:ea typeface="Century Gothic"/>
                <a:cs typeface="Century Gothic"/>
                <a:sym typeface="Century Gothic"/>
              </a:defRPr>
            </a:lvl1pPr>
            <a:lvl2pPr lvl="1">
              <a:spcBef>
                <a:spcPts val="560"/>
              </a:spcBef>
              <a:spcAft>
                <a:spcPts val="0"/>
              </a:spcAft>
              <a:buSzPts val="1800"/>
              <a:buFont typeface="Century Gothic"/>
              <a:buNone/>
              <a:defRPr sz="1800">
                <a:latin typeface="Century Gothic"/>
                <a:ea typeface="Century Gothic"/>
                <a:cs typeface="Century Gothic"/>
                <a:sym typeface="Century Gothic"/>
              </a:defRPr>
            </a:lvl2pPr>
            <a:lvl3pPr lvl="2">
              <a:spcBef>
                <a:spcPts val="480"/>
              </a:spcBef>
              <a:spcAft>
                <a:spcPts val="0"/>
              </a:spcAft>
              <a:buSzPts val="1800"/>
              <a:buFont typeface="Century Gothic"/>
              <a:buNone/>
              <a:defRPr sz="1800">
                <a:latin typeface="Century Gothic"/>
                <a:ea typeface="Century Gothic"/>
                <a:cs typeface="Century Gothic"/>
                <a:sym typeface="Century Gothic"/>
              </a:defRPr>
            </a:lvl3pPr>
            <a:lvl4pPr lvl="3">
              <a:spcBef>
                <a:spcPts val="400"/>
              </a:spcBef>
              <a:spcAft>
                <a:spcPts val="0"/>
              </a:spcAft>
              <a:buSzPts val="1800"/>
              <a:buFont typeface="Century Gothic"/>
              <a:buNone/>
              <a:defRPr sz="1800">
                <a:latin typeface="Century Gothic"/>
                <a:ea typeface="Century Gothic"/>
                <a:cs typeface="Century Gothic"/>
                <a:sym typeface="Century Gothic"/>
              </a:defRPr>
            </a:lvl4pPr>
            <a:lvl5pPr lvl="4">
              <a:spcBef>
                <a:spcPts val="400"/>
              </a:spcBef>
              <a:spcAft>
                <a:spcPts val="0"/>
              </a:spcAft>
              <a:buSzPts val="1800"/>
              <a:buFont typeface="Century Gothic"/>
              <a:buNone/>
              <a:defRPr sz="1800">
                <a:latin typeface="Century Gothic"/>
                <a:ea typeface="Century Gothic"/>
                <a:cs typeface="Century Gothic"/>
                <a:sym typeface="Century Gothic"/>
              </a:defRPr>
            </a:lvl5pPr>
            <a:lvl6pPr lvl="5">
              <a:spcBef>
                <a:spcPts val="400"/>
              </a:spcBef>
              <a:spcAft>
                <a:spcPts val="0"/>
              </a:spcAft>
              <a:buSzPts val="1800"/>
              <a:buFont typeface="Century Gothic"/>
              <a:buNone/>
              <a:defRPr sz="1800">
                <a:latin typeface="Century Gothic"/>
                <a:ea typeface="Century Gothic"/>
                <a:cs typeface="Century Gothic"/>
                <a:sym typeface="Century Gothic"/>
              </a:defRPr>
            </a:lvl6pPr>
            <a:lvl7pPr lvl="6">
              <a:spcBef>
                <a:spcPts val="400"/>
              </a:spcBef>
              <a:spcAft>
                <a:spcPts val="0"/>
              </a:spcAft>
              <a:buSzPts val="1800"/>
              <a:buFont typeface="Century Gothic"/>
              <a:buNone/>
              <a:defRPr sz="1800">
                <a:latin typeface="Century Gothic"/>
                <a:ea typeface="Century Gothic"/>
                <a:cs typeface="Century Gothic"/>
                <a:sym typeface="Century Gothic"/>
              </a:defRPr>
            </a:lvl7pPr>
            <a:lvl8pPr lvl="7">
              <a:spcBef>
                <a:spcPts val="400"/>
              </a:spcBef>
              <a:spcAft>
                <a:spcPts val="0"/>
              </a:spcAft>
              <a:buSzPts val="1800"/>
              <a:buFont typeface="Century Gothic"/>
              <a:buNone/>
              <a:defRPr sz="1800">
                <a:latin typeface="Century Gothic"/>
                <a:ea typeface="Century Gothic"/>
                <a:cs typeface="Century Gothic"/>
                <a:sym typeface="Century Gothic"/>
              </a:defRPr>
            </a:lvl8pPr>
            <a:lvl9pPr lvl="8">
              <a:spcBef>
                <a:spcPts val="400"/>
              </a:spcBef>
              <a:spcAft>
                <a:spcPts val="0"/>
              </a:spcAft>
              <a:buSzPts val="1800"/>
              <a:buFont typeface="Century Gothic"/>
              <a:buNone/>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8037833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Heading slide">
  <p:cSld name="Heading slide">
    <p:spTree>
      <p:nvGrpSpPr>
        <p:cNvPr id="1" name="Shape 784"/>
        <p:cNvGrpSpPr/>
        <p:nvPr/>
      </p:nvGrpSpPr>
      <p:grpSpPr>
        <a:xfrm>
          <a:off x="0" y="0"/>
          <a:ext cx="0" cy="0"/>
          <a:chOff x="0" y="0"/>
          <a:chExt cx="0" cy="0"/>
        </a:xfrm>
      </p:grpSpPr>
      <p:sp>
        <p:nvSpPr>
          <p:cNvPr id="785" name="Google Shape;785;p91"/>
          <p:cNvSpPr txBox="1"/>
          <p:nvPr/>
        </p:nvSpPr>
        <p:spPr>
          <a:xfrm>
            <a:off x="0" y="0"/>
            <a:ext cx="9144000" cy="5143500"/>
          </a:xfrm>
          <a:prstGeom prst="rect">
            <a:avLst/>
          </a:prstGeom>
          <a:solidFill>
            <a:srgbClr val="1D70B8"/>
          </a:solidFill>
          <a:ln>
            <a:noFill/>
          </a:ln>
        </p:spPr>
        <p:txBody>
          <a:bodyPr spcFirstLastPara="1" wrap="square" lIns="22850" tIns="22850" rIns="22850" bIns="22850" anchor="ctr" anchorCtr="0">
            <a:noAutofit/>
          </a:bodyPr>
          <a:lstStyle/>
          <a:p>
            <a:pPr marL="25400" marR="0" lvl="0" indent="0" algn="ctr" rtl="0">
              <a:lnSpc>
                <a:spcPct val="100000"/>
              </a:lnSpc>
              <a:spcBef>
                <a:spcPts val="0"/>
              </a:spcBef>
              <a:spcAft>
                <a:spcPts val="0"/>
              </a:spcAft>
              <a:buNone/>
            </a:pPr>
            <a:endParaRPr sz="3100" b="0" i="0" u="none">
              <a:solidFill>
                <a:srgbClr val="000000"/>
              </a:solidFill>
              <a:latin typeface="Cabin"/>
              <a:ea typeface="Cabin"/>
              <a:cs typeface="Cabin"/>
              <a:sym typeface="Cabin"/>
            </a:endParaRPr>
          </a:p>
        </p:txBody>
      </p:sp>
    </p:spTree>
    <p:extLst>
      <p:ext uri="{BB962C8B-B14F-4D97-AF65-F5344CB8AC3E}">
        <p14:creationId xmlns:p14="http://schemas.microsoft.com/office/powerpoint/2010/main" val="15388696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786"/>
        <p:cNvGrpSpPr/>
        <p:nvPr/>
      </p:nvGrpSpPr>
      <p:grpSpPr>
        <a:xfrm>
          <a:off x="0" y="0"/>
          <a:ext cx="0" cy="0"/>
          <a:chOff x="0" y="0"/>
          <a:chExt cx="0" cy="0"/>
        </a:xfrm>
      </p:grpSpPr>
      <p:sp>
        <p:nvSpPr>
          <p:cNvPr id="787" name="Google Shape;787;p92"/>
          <p:cNvSpPr txBox="1"/>
          <p:nvPr/>
        </p:nvSpPr>
        <p:spPr>
          <a:xfrm>
            <a:off x="0" y="4629150"/>
            <a:ext cx="9144000" cy="514500"/>
          </a:xfrm>
          <a:prstGeom prst="rect">
            <a:avLst/>
          </a:prstGeom>
          <a:solidFill>
            <a:srgbClr val="1D70B8"/>
          </a:solidFill>
          <a:ln>
            <a:noFill/>
          </a:ln>
        </p:spPr>
        <p:txBody>
          <a:bodyPr spcFirstLastPara="1" wrap="square" lIns="22850" tIns="22850" rIns="22850" bIns="22850" anchor="ctr" anchorCtr="0">
            <a:noAutofit/>
          </a:bodyPr>
          <a:lstStyle/>
          <a:p>
            <a:pPr marL="25400" marR="0" lvl="0" indent="0" algn="ctr" rtl="0">
              <a:lnSpc>
                <a:spcPct val="100000"/>
              </a:lnSpc>
              <a:spcBef>
                <a:spcPts val="0"/>
              </a:spcBef>
              <a:spcAft>
                <a:spcPts val="0"/>
              </a:spcAft>
              <a:buNone/>
            </a:pPr>
            <a:endParaRPr sz="3100" b="0" i="0" u="none">
              <a:solidFill>
                <a:srgbClr val="000000"/>
              </a:solidFill>
              <a:latin typeface="Cabin"/>
              <a:ea typeface="Cabin"/>
              <a:cs typeface="Cabin"/>
              <a:sym typeface="Cabin"/>
            </a:endParaRPr>
          </a:p>
        </p:txBody>
      </p:sp>
    </p:spTree>
    <p:extLst>
      <p:ext uri="{BB962C8B-B14F-4D97-AF65-F5344CB8AC3E}">
        <p14:creationId xmlns:p14="http://schemas.microsoft.com/office/powerpoint/2010/main" val="13226539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88"/>
        <p:cNvGrpSpPr/>
        <p:nvPr/>
      </p:nvGrpSpPr>
      <p:grpSpPr>
        <a:xfrm>
          <a:off x="0" y="0"/>
          <a:ext cx="0" cy="0"/>
          <a:chOff x="0" y="0"/>
          <a:chExt cx="0" cy="0"/>
        </a:xfrm>
      </p:grpSpPr>
    </p:spTree>
    <p:extLst>
      <p:ext uri="{BB962C8B-B14F-4D97-AF65-F5344CB8AC3E}">
        <p14:creationId xmlns:p14="http://schemas.microsoft.com/office/powerpoint/2010/main" val="6782434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ext slide 2" type="vertTx">
  <p:cSld name="Text slide 2">
    <p:spTree>
      <p:nvGrpSpPr>
        <p:cNvPr id="1" name="Shape 789"/>
        <p:cNvGrpSpPr/>
        <p:nvPr/>
      </p:nvGrpSpPr>
      <p:grpSpPr>
        <a:xfrm>
          <a:off x="0" y="0"/>
          <a:ext cx="0" cy="0"/>
          <a:chOff x="0" y="0"/>
          <a:chExt cx="0" cy="0"/>
        </a:xfrm>
      </p:grpSpPr>
      <p:sp>
        <p:nvSpPr>
          <p:cNvPr id="790" name="Google Shape;790;p94"/>
          <p:cNvSpPr txBox="1"/>
          <p:nvPr/>
        </p:nvSpPr>
        <p:spPr>
          <a:xfrm>
            <a:off x="0" y="4673854"/>
            <a:ext cx="9142800" cy="468900"/>
          </a:xfrm>
          <a:prstGeom prst="rect">
            <a:avLst/>
          </a:prstGeom>
          <a:solidFill>
            <a:srgbClr val="1D70B8"/>
          </a:solidFill>
          <a:ln>
            <a:noFill/>
          </a:ln>
        </p:spPr>
        <p:txBody>
          <a:bodyPr spcFirstLastPara="1" wrap="square" lIns="22850" tIns="22850" rIns="22850" bIns="22850" anchor="ctr" anchorCtr="0">
            <a:noAutofit/>
          </a:bodyPr>
          <a:lstStyle/>
          <a:p>
            <a:pPr marL="38100" marR="0" lvl="0" indent="-38100" algn="ctr" rtl="0">
              <a:lnSpc>
                <a:spcPct val="100000"/>
              </a:lnSpc>
              <a:spcBef>
                <a:spcPts val="0"/>
              </a:spcBef>
              <a:spcAft>
                <a:spcPts val="0"/>
              </a:spcAft>
              <a:buNone/>
            </a:pPr>
            <a:endParaRPr sz="4100" b="0" i="0" u="none">
              <a:solidFill>
                <a:srgbClr val="000000"/>
              </a:solidFill>
              <a:latin typeface="Cabin"/>
              <a:ea typeface="Cabin"/>
              <a:cs typeface="Cabin"/>
              <a:sym typeface="Cabin"/>
            </a:endParaRPr>
          </a:p>
        </p:txBody>
      </p:sp>
    </p:spTree>
    <p:extLst>
      <p:ext uri="{BB962C8B-B14F-4D97-AF65-F5344CB8AC3E}">
        <p14:creationId xmlns:p14="http://schemas.microsoft.com/office/powerpoint/2010/main" val="8710923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Insight 2">
  <p:cSld name="Insight 2">
    <p:bg>
      <p:bgPr>
        <a:solidFill>
          <a:schemeClr val="dk1"/>
        </a:solidFill>
        <a:effectLst/>
      </p:bgPr>
    </p:bg>
    <p:spTree>
      <p:nvGrpSpPr>
        <p:cNvPr id="1" name="Shape 791"/>
        <p:cNvGrpSpPr/>
        <p:nvPr/>
      </p:nvGrpSpPr>
      <p:grpSpPr>
        <a:xfrm>
          <a:off x="0" y="0"/>
          <a:ext cx="0" cy="0"/>
          <a:chOff x="0" y="0"/>
          <a:chExt cx="0" cy="0"/>
        </a:xfrm>
      </p:grpSpPr>
      <p:sp>
        <p:nvSpPr>
          <p:cNvPr id="792" name="Google Shape;792;p95"/>
          <p:cNvSpPr txBox="1">
            <a:spLocks noGrp="1"/>
          </p:cNvSpPr>
          <p:nvPr>
            <p:ph type="body" idx="1"/>
          </p:nvPr>
        </p:nvSpPr>
        <p:spPr>
          <a:xfrm>
            <a:off x="6530250" y="1837125"/>
            <a:ext cx="2246100" cy="2886900"/>
          </a:xfrm>
          <a:prstGeom prst="rect">
            <a:avLst/>
          </a:prstGeom>
          <a:ln w="19050"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lvl1pPr marL="457200" lvl="0" indent="-304800">
              <a:spcBef>
                <a:spcPts val="640"/>
              </a:spcBef>
              <a:spcAft>
                <a:spcPts val="0"/>
              </a:spcAft>
              <a:buClr>
                <a:schemeClr val="lt1"/>
              </a:buClr>
              <a:buSzPts val="1200"/>
              <a:buChar char="•"/>
              <a:defRPr sz="1200">
                <a:solidFill>
                  <a:schemeClr val="lt1"/>
                </a:solidFill>
              </a:defRPr>
            </a:lvl1pPr>
            <a:lvl2pPr marL="914400" lvl="1" indent="-304800">
              <a:spcBef>
                <a:spcPts val="560"/>
              </a:spcBef>
              <a:spcAft>
                <a:spcPts val="0"/>
              </a:spcAft>
              <a:buClr>
                <a:schemeClr val="lt1"/>
              </a:buClr>
              <a:buSzPts val="1200"/>
              <a:buChar char="–"/>
              <a:defRPr sz="1200">
                <a:solidFill>
                  <a:schemeClr val="lt1"/>
                </a:solidFill>
              </a:defRPr>
            </a:lvl2pPr>
            <a:lvl3pPr marL="1371600" lvl="2" indent="-304800">
              <a:spcBef>
                <a:spcPts val="480"/>
              </a:spcBef>
              <a:spcAft>
                <a:spcPts val="0"/>
              </a:spcAft>
              <a:buClr>
                <a:schemeClr val="lt1"/>
              </a:buClr>
              <a:buSzPts val="1200"/>
              <a:buChar char="•"/>
              <a:defRPr sz="1200">
                <a:solidFill>
                  <a:schemeClr val="lt1"/>
                </a:solidFill>
              </a:defRPr>
            </a:lvl3pPr>
            <a:lvl4pPr marL="1828800" lvl="3" indent="-304800">
              <a:spcBef>
                <a:spcPts val="400"/>
              </a:spcBef>
              <a:spcAft>
                <a:spcPts val="0"/>
              </a:spcAft>
              <a:buClr>
                <a:schemeClr val="lt1"/>
              </a:buClr>
              <a:buSzPts val="1200"/>
              <a:buChar char="–"/>
              <a:defRPr sz="1200">
                <a:solidFill>
                  <a:schemeClr val="lt1"/>
                </a:solidFill>
              </a:defRPr>
            </a:lvl4pPr>
            <a:lvl5pPr marL="2286000" lvl="4" indent="-304800">
              <a:spcBef>
                <a:spcPts val="400"/>
              </a:spcBef>
              <a:spcAft>
                <a:spcPts val="0"/>
              </a:spcAft>
              <a:buClr>
                <a:schemeClr val="lt1"/>
              </a:buClr>
              <a:buSzPts val="1200"/>
              <a:buChar char="»"/>
              <a:defRPr sz="1200">
                <a:solidFill>
                  <a:schemeClr val="lt1"/>
                </a:solidFill>
              </a:defRPr>
            </a:lvl5pPr>
            <a:lvl6pPr marL="2743200" lvl="5" indent="-304800">
              <a:spcBef>
                <a:spcPts val="400"/>
              </a:spcBef>
              <a:spcAft>
                <a:spcPts val="0"/>
              </a:spcAft>
              <a:buClr>
                <a:schemeClr val="lt1"/>
              </a:buClr>
              <a:buSzPts val="1200"/>
              <a:buChar char="•"/>
              <a:defRPr sz="1200">
                <a:solidFill>
                  <a:schemeClr val="lt1"/>
                </a:solidFill>
              </a:defRPr>
            </a:lvl6pPr>
            <a:lvl7pPr marL="3200400" lvl="6" indent="-304800">
              <a:spcBef>
                <a:spcPts val="400"/>
              </a:spcBef>
              <a:spcAft>
                <a:spcPts val="0"/>
              </a:spcAft>
              <a:buClr>
                <a:schemeClr val="lt1"/>
              </a:buClr>
              <a:buSzPts val="1200"/>
              <a:buChar char="•"/>
              <a:defRPr sz="1200">
                <a:solidFill>
                  <a:schemeClr val="lt1"/>
                </a:solidFill>
              </a:defRPr>
            </a:lvl7pPr>
            <a:lvl8pPr marL="3657600" lvl="7" indent="-304800">
              <a:spcBef>
                <a:spcPts val="400"/>
              </a:spcBef>
              <a:spcAft>
                <a:spcPts val="0"/>
              </a:spcAft>
              <a:buClr>
                <a:schemeClr val="lt1"/>
              </a:buClr>
              <a:buSzPts val="1200"/>
              <a:buChar char="•"/>
              <a:defRPr sz="1200">
                <a:solidFill>
                  <a:schemeClr val="lt1"/>
                </a:solidFill>
              </a:defRPr>
            </a:lvl8pPr>
            <a:lvl9pPr marL="4114800" lvl="8" indent="-304800">
              <a:spcBef>
                <a:spcPts val="400"/>
              </a:spcBef>
              <a:spcAft>
                <a:spcPts val="0"/>
              </a:spcAft>
              <a:buClr>
                <a:schemeClr val="lt1"/>
              </a:buClr>
              <a:buSzPts val="1200"/>
              <a:buChar char="•"/>
              <a:defRPr sz="1200">
                <a:solidFill>
                  <a:schemeClr val="lt1"/>
                </a:solidFill>
              </a:defRPr>
            </a:lvl9pPr>
          </a:lstStyle>
          <a:p>
            <a:endParaRPr/>
          </a:p>
        </p:txBody>
      </p:sp>
      <p:sp>
        <p:nvSpPr>
          <p:cNvPr id="793" name="Google Shape;793;p95"/>
          <p:cNvSpPr txBox="1">
            <a:spLocks noGrp="1"/>
          </p:cNvSpPr>
          <p:nvPr>
            <p:ph type="title"/>
          </p:nvPr>
        </p:nvSpPr>
        <p:spPr>
          <a:xfrm>
            <a:off x="441100" y="1075550"/>
            <a:ext cx="5222700" cy="1520400"/>
          </a:xfrm>
          <a:prstGeom prst="rect">
            <a:avLst/>
          </a:prstGeom>
        </p:spPr>
        <p:txBody>
          <a:bodyPr spcFirstLastPara="1" wrap="square" lIns="91425" tIns="45700" rIns="91425" bIns="45700"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794" name="Google Shape;794;p95"/>
          <p:cNvSpPr txBox="1">
            <a:spLocks noGrp="1"/>
          </p:cNvSpPr>
          <p:nvPr>
            <p:ph type="body" idx="2"/>
          </p:nvPr>
        </p:nvSpPr>
        <p:spPr>
          <a:xfrm>
            <a:off x="446600" y="2851350"/>
            <a:ext cx="5222700" cy="1957200"/>
          </a:xfrm>
          <a:prstGeom prst="rect">
            <a:avLst/>
          </a:prstGeom>
        </p:spPr>
        <p:txBody>
          <a:bodyPr spcFirstLastPara="1" wrap="square" lIns="91425" tIns="45700" rIns="91425" bIns="45700" anchor="t" anchorCtr="0">
            <a:normAutofit/>
          </a:bodyPr>
          <a:lstStyle>
            <a:lvl1pPr marL="457200" lvl="0" indent="-317500">
              <a:spcBef>
                <a:spcPts val="640"/>
              </a:spcBef>
              <a:spcAft>
                <a:spcPts val="0"/>
              </a:spcAft>
              <a:buClr>
                <a:schemeClr val="lt1"/>
              </a:buClr>
              <a:buSzPts val="1400"/>
              <a:buChar char="•"/>
              <a:defRPr sz="1400">
                <a:solidFill>
                  <a:schemeClr val="lt1"/>
                </a:solidFill>
              </a:defRPr>
            </a:lvl1pPr>
            <a:lvl2pPr marL="914400" lvl="1" indent="-304800">
              <a:spcBef>
                <a:spcPts val="560"/>
              </a:spcBef>
              <a:spcAft>
                <a:spcPts val="0"/>
              </a:spcAft>
              <a:buClr>
                <a:schemeClr val="lt1"/>
              </a:buClr>
              <a:buSzPts val="1200"/>
              <a:buChar char="–"/>
              <a:defRPr sz="1200">
                <a:solidFill>
                  <a:schemeClr val="lt1"/>
                </a:solidFill>
              </a:defRPr>
            </a:lvl2pPr>
            <a:lvl3pPr marL="1371600" lvl="2" indent="-304800">
              <a:spcBef>
                <a:spcPts val="480"/>
              </a:spcBef>
              <a:spcAft>
                <a:spcPts val="0"/>
              </a:spcAft>
              <a:buClr>
                <a:schemeClr val="lt1"/>
              </a:buClr>
              <a:buSzPts val="1200"/>
              <a:buChar char="•"/>
              <a:defRPr sz="1200">
                <a:solidFill>
                  <a:schemeClr val="lt1"/>
                </a:solidFill>
              </a:defRPr>
            </a:lvl3pPr>
            <a:lvl4pPr marL="1828800" lvl="3" indent="-304800">
              <a:spcBef>
                <a:spcPts val="400"/>
              </a:spcBef>
              <a:spcAft>
                <a:spcPts val="0"/>
              </a:spcAft>
              <a:buClr>
                <a:schemeClr val="lt1"/>
              </a:buClr>
              <a:buSzPts val="1200"/>
              <a:buChar char="–"/>
              <a:defRPr sz="1200">
                <a:solidFill>
                  <a:schemeClr val="lt1"/>
                </a:solidFill>
              </a:defRPr>
            </a:lvl4pPr>
            <a:lvl5pPr marL="2286000" lvl="4" indent="-304800">
              <a:spcBef>
                <a:spcPts val="400"/>
              </a:spcBef>
              <a:spcAft>
                <a:spcPts val="0"/>
              </a:spcAft>
              <a:buClr>
                <a:schemeClr val="lt1"/>
              </a:buClr>
              <a:buSzPts val="1200"/>
              <a:buChar char="»"/>
              <a:defRPr sz="1200">
                <a:solidFill>
                  <a:schemeClr val="lt1"/>
                </a:solidFill>
              </a:defRPr>
            </a:lvl5pPr>
            <a:lvl6pPr marL="2743200" lvl="5" indent="-304800">
              <a:spcBef>
                <a:spcPts val="400"/>
              </a:spcBef>
              <a:spcAft>
                <a:spcPts val="0"/>
              </a:spcAft>
              <a:buClr>
                <a:schemeClr val="lt1"/>
              </a:buClr>
              <a:buSzPts val="1200"/>
              <a:buChar char="•"/>
              <a:defRPr sz="1200">
                <a:solidFill>
                  <a:schemeClr val="lt1"/>
                </a:solidFill>
              </a:defRPr>
            </a:lvl6pPr>
            <a:lvl7pPr marL="3200400" lvl="6" indent="-304800">
              <a:spcBef>
                <a:spcPts val="400"/>
              </a:spcBef>
              <a:spcAft>
                <a:spcPts val="0"/>
              </a:spcAft>
              <a:buClr>
                <a:schemeClr val="lt1"/>
              </a:buClr>
              <a:buSzPts val="1200"/>
              <a:buChar char="•"/>
              <a:defRPr sz="1200">
                <a:solidFill>
                  <a:schemeClr val="lt1"/>
                </a:solidFill>
              </a:defRPr>
            </a:lvl7pPr>
            <a:lvl8pPr marL="3657600" lvl="7" indent="-304800">
              <a:spcBef>
                <a:spcPts val="400"/>
              </a:spcBef>
              <a:spcAft>
                <a:spcPts val="0"/>
              </a:spcAft>
              <a:buClr>
                <a:schemeClr val="lt1"/>
              </a:buClr>
              <a:buSzPts val="1200"/>
              <a:buChar char="•"/>
              <a:defRPr sz="1200">
                <a:solidFill>
                  <a:schemeClr val="lt1"/>
                </a:solidFill>
              </a:defRPr>
            </a:lvl8pPr>
            <a:lvl9pPr marL="4114800" lvl="8" indent="-304800">
              <a:spcBef>
                <a:spcPts val="400"/>
              </a:spcBef>
              <a:spcAft>
                <a:spcPts val="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132378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noFill/>
        <a:effectLst/>
      </p:bgPr>
    </p:bg>
    <p:spTree>
      <p:nvGrpSpPr>
        <p:cNvPr id="1" name="Shape 801"/>
        <p:cNvGrpSpPr/>
        <p:nvPr/>
      </p:nvGrpSpPr>
      <p:grpSpPr>
        <a:xfrm>
          <a:off x="0" y="0"/>
          <a:ext cx="0" cy="0"/>
          <a:chOff x="0" y="0"/>
          <a:chExt cx="0" cy="0"/>
        </a:xfrm>
      </p:grpSpPr>
      <p:sp>
        <p:nvSpPr>
          <p:cNvPr id="802" name="Google Shape;802;p97"/>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Helvetica Neue"/>
              <a:buNone/>
              <a:defRPr>
                <a:latin typeface="Helvetica Neue"/>
                <a:ea typeface="Helvetica Neue"/>
                <a:cs typeface="Helvetica Neue"/>
                <a:sym typeface="Helvetica Neu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803" name="Google Shape;803;p97"/>
          <p:cNvSpPr txBox="1">
            <a:spLocks noGrp="1"/>
          </p:cNvSpPr>
          <p:nvPr>
            <p:ph type="body" idx="1"/>
          </p:nvPr>
        </p:nvSpPr>
        <p:spPr>
          <a:xfrm>
            <a:off x="457200" y="1200150"/>
            <a:ext cx="8229600" cy="33777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Font typeface="Helvetica Neue"/>
              <a:buChar char="●"/>
              <a:defRPr>
                <a:latin typeface="Helvetica Neue"/>
                <a:ea typeface="Helvetica Neue"/>
                <a:cs typeface="Helvetica Neue"/>
                <a:sym typeface="Helvetica Neue"/>
              </a:defRPr>
            </a:lvl1pPr>
            <a:lvl2pPr marL="914400" lvl="1" indent="-381000" algn="l">
              <a:lnSpc>
                <a:spcPct val="100000"/>
              </a:lnSpc>
              <a:spcBef>
                <a:spcPts val="0"/>
              </a:spcBef>
              <a:spcAft>
                <a:spcPts val="0"/>
              </a:spcAft>
              <a:buSzPts val="2400"/>
              <a:buFont typeface="Helvetica Neue"/>
              <a:buChar char="○"/>
              <a:defRPr>
                <a:latin typeface="Helvetica Neue"/>
                <a:ea typeface="Helvetica Neue"/>
                <a:cs typeface="Helvetica Neue"/>
                <a:sym typeface="Helvetica Neue"/>
              </a:defRPr>
            </a:lvl2pPr>
            <a:lvl3pPr marL="1371600" lvl="2" indent="-381000" algn="l">
              <a:lnSpc>
                <a:spcPct val="100000"/>
              </a:lnSpc>
              <a:spcBef>
                <a:spcPts val="0"/>
              </a:spcBef>
              <a:spcAft>
                <a:spcPts val="0"/>
              </a:spcAft>
              <a:buSzPts val="2400"/>
              <a:buFont typeface="Helvetica Neue"/>
              <a:buChar char="■"/>
              <a:defRPr>
                <a:latin typeface="Helvetica Neue"/>
                <a:ea typeface="Helvetica Neue"/>
                <a:cs typeface="Helvetica Neue"/>
                <a:sym typeface="Helvetica Neue"/>
              </a:defRPr>
            </a:lvl3pPr>
            <a:lvl4pPr marL="1828800" lvl="3" indent="-342900" algn="l">
              <a:lnSpc>
                <a:spcPct val="100000"/>
              </a:lnSpc>
              <a:spcBef>
                <a:spcPts val="0"/>
              </a:spcBef>
              <a:spcAft>
                <a:spcPts val="0"/>
              </a:spcAft>
              <a:buSzPts val="1800"/>
              <a:buFont typeface="Helvetica Neue"/>
              <a:buChar char="●"/>
              <a:defRPr>
                <a:latin typeface="Helvetica Neue"/>
                <a:ea typeface="Helvetica Neue"/>
                <a:cs typeface="Helvetica Neue"/>
                <a:sym typeface="Helvetica Neue"/>
              </a:defRPr>
            </a:lvl4pPr>
            <a:lvl5pPr marL="2286000" lvl="4" indent="-342900" algn="l">
              <a:lnSpc>
                <a:spcPct val="100000"/>
              </a:lnSpc>
              <a:spcBef>
                <a:spcPts val="0"/>
              </a:spcBef>
              <a:spcAft>
                <a:spcPts val="0"/>
              </a:spcAft>
              <a:buSzPts val="1800"/>
              <a:buFont typeface="Helvetica Neue"/>
              <a:buChar char="○"/>
              <a:defRPr>
                <a:latin typeface="Helvetica Neue"/>
                <a:ea typeface="Helvetica Neue"/>
                <a:cs typeface="Helvetica Neue"/>
                <a:sym typeface="Helvetica Neue"/>
              </a:defRPr>
            </a:lvl5pPr>
            <a:lvl6pPr marL="2743200" lvl="5" indent="-342900" algn="l">
              <a:lnSpc>
                <a:spcPct val="100000"/>
              </a:lnSpc>
              <a:spcBef>
                <a:spcPts val="0"/>
              </a:spcBef>
              <a:spcAft>
                <a:spcPts val="0"/>
              </a:spcAft>
              <a:buSzPts val="1800"/>
              <a:buFont typeface="Helvetica Neue"/>
              <a:buChar char="■"/>
              <a:defRPr>
                <a:latin typeface="Helvetica Neue"/>
                <a:ea typeface="Helvetica Neue"/>
                <a:cs typeface="Helvetica Neue"/>
                <a:sym typeface="Helvetica Neue"/>
              </a:defRPr>
            </a:lvl6pPr>
            <a:lvl7pPr marL="3200400" lvl="6" indent="-342900" algn="l">
              <a:lnSpc>
                <a:spcPct val="100000"/>
              </a:lnSpc>
              <a:spcBef>
                <a:spcPts val="0"/>
              </a:spcBef>
              <a:spcAft>
                <a:spcPts val="0"/>
              </a:spcAft>
              <a:buSzPts val="1800"/>
              <a:buFont typeface="Helvetica Neue"/>
              <a:buChar char="●"/>
              <a:defRPr>
                <a:latin typeface="Helvetica Neue"/>
                <a:ea typeface="Helvetica Neue"/>
                <a:cs typeface="Helvetica Neue"/>
                <a:sym typeface="Helvetica Neue"/>
              </a:defRPr>
            </a:lvl7pPr>
            <a:lvl8pPr marL="3657600" lvl="7" indent="-342900" algn="l">
              <a:lnSpc>
                <a:spcPct val="100000"/>
              </a:lnSpc>
              <a:spcBef>
                <a:spcPts val="0"/>
              </a:spcBef>
              <a:spcAft>
                <a:spcPts val="0"/>
              </a:spcAft>
              <a:buSzPts val="1800"/>
              <a:buFont typeface="Helvetica Neue"/>
              <a:buChar char="○"/>
              <a:defRPr>
                <a:latin typeface="Helvetica Neue"/>
                <a:ea typeface="Helvetica Neue"/>
                <a:cs typeface="Helvetica Neue"/>
                <a:sym typeface="Helvetica Neue"/>
              </a:defRPr>
            </a:lvl8pPr>
            <a:lvl9pPr marL="4114800" lvl="8" indent="-342900" algn="l">
              <a:lnSpc>
                <a:spcPct val="100000"/>
              </a:lnSpc>
              <a:spcBef>
                <a:spcPts val="0"/>
              </a:spcBef>
              <a:spcAft>
                <a:spcPts val="0"/>
              </a:spcAft>
              <a:buSzPts val="1800"/>
              <a:buFont typeface="Helvetica Neue"/>
              <a:buChar char="■"/>
              <a:defRPr>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0897491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04"/>
        <p:cNvGrpSpPr/>
        <p:nvPr/>
      </p:nvGrpSpPr>
      <p:grpSpPr>
        <a:xfrm>
          <a:off x="0" y="0"/>
          <a:ext cx="0" cy="0"/>
          <a:chOff x="0" y="0"/>
          <a:chExt cx="0" cy="0"/>
        </a:xfrm>
      </p:grpSpPr>
      <p:sp>
        <p:nvSpPr>
          <p:cNvPr id="805" name="Google Shape;805;p98"/>
          <p:cNvSpPr txBox="1">
            <a:spLocks noGrp="1"/>
          </p:cNvSpPr>
          <p:nvPr>
            <p:ph type="ctrTitle"/>
          </p:nvPr>
        </p:nvSpPr>
        <p:spPr>
          <a:xfrm>
            <a:off x="685800" y="1583342"/>
            <a:ext cx="77724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Helvetica Neue"/>
              <a:buNone/>
              <a:defRPr sz="4800">
                <a:latin typeface="Helvetica Neue"/>
                <a:ea typeface="Helvetica Neue"/>
                <a:cs typeface="Helvetica Neue"/>
                <a:sym typeface="Helvetica Neue"/>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06" name="Google Shape;806;p98"/>
          <p:cNvSpPr txBox="1">
            <a:spLocks noGrp="1"/>
          </p:cNvSpPr>
          <p:nvPr>
            <p:ph type="subTitle" idx="1"/>
          </p:nvPr>
        </p:nvSpPr>
        <p:spPr>
          <a:xfrm>
            <a:off x="685800" y="2840054"/>
            <a:ext cx="7772400" cy="78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3000"/>
              <a:buFont typeface="Helvetica Neue"/>
              <a:buNone/>
              <a:defRPr>
                <a:solidFill>
                  <a:schemeClr val="dk2"/>
                </a:solidFill>
                <a:latin typeface="Helvetica Neue"/>
                <a:ea typeface="Helvetica Neue"/>
                <a:cs typeface="Helvetica Neue"/>
                <a:sym typeface="Helvetica Neue"/>
              </a:defRPr>
            </a:lvl1pPr>
            <a:lvl2pPr lvl="1" algn="l">
              <a:lnSpc>
                <a:spcPct val="100000"/>
              </a:lnSpc>
              <a:spcBef>
                <a:spcPts val="0"/>
              </a:spcBef>
              <a:spcAft>
                <a:spcPts val="0"/>
              </a:spcAft>
              <a:buClr>
                <a:schemeClr val="dk2"/>
              </a:buClr>
              <a:buSzPts val="3000"/>
              <a:buNone/>
              <a:defRPr sz="3000">
                <a:solidFill>
                  <a:schemeClr val="dk2"/>
                </a:solidFill>
              </a:defRPr>
            </a:lvl2pPr>
            <a:lvl3pPr lvl="2" algn="l">
              <a:lnSpc>
                <a:spcPct val="100000"/>
              </a:lnSpc>
              <a:spcBef>
                <a:spcPts val="0"/>
              </a:spcBef>
              <a:spcAft>
                <a:spcPts val="0"/>
              </a:spcAft>
              <a:buClr>
                <a:schemeClr val="dk2"/>
              </a:buClr>
              <a:buSzPts val="3000"/>
              <a:buNone/>
              <a:defRPr sz="3000">
                <a:solidFill>
                  <a:schemeClr val="dk2"/>
                </a:solidFill>
              </a:defRPr>
            </a:lvl3pPr>
            <a:lvl4pPr lvl="3" algn="l">
              <a:lnSpc>
                <a:spcPct val="100000"/>
              </a:lnSpc>
              <a:spcBef>
                <a:spcPts val="0"/>
              </a:spcBef>
              <a:spcAft>
                <a:spcPts val="0"/>
              </a:spcAft>
              <a:buClr>
                <a:schemeClr val="dk2"/>
              </a:buClr>
              <a:buSzPts val="3000"/>
              <a:buNone/>
              <a:defRPr sz="3000">
                <a:solidFill>
                  <a:schemeClr val="dk2"/>
                </a:solidFill>
              </a:defRPr>
            </a:lvl4pPr>
            <a:lvl5pPr lvl="4" algn="l">
              <a:lnSpc>
                <a:spcPct val="100000"/>
              </a:lnSpc>
              <a:spcBef>
                <a:spcPts val="0"/>
              </a:spcBef>
              <a:spcAft>
                <a:spcPts val="0"/>
              </a:spcAft>
              <a:buClr>
                <a:schemeClr val="dk2"/>
              </a:buClr>
              <a:buSzPts val="3000"/>
              <a:buNone/>
              <a:defRPr sz="3000">
                <a:solidFill>
                  <a:schemeClr val="dk2"/>
                </a:solidFill>
              </a:defRPr>
            </a:lvl5pPr>
            <a:lvl6pPr lvl="5" algn="l">
              <a:lnSpc>
                <a:spcPct val="100000"/>
              </a:lnSpc>
              <a:spcBef>
                <a:spcPts val="0"/>
              </a:spcBef>
              <a:spcAft>
                <a:spcPts val="0"/>
              </a:spcAft>
              <a:buClr>
                <a:schemeClr val="dk2"/>
              </a:buClr>
              <a:buSzPts val="3000"/>
              <a:buNone/>
              <a:defRPr sz="3000">
                <a:solidFill>
                  <a:schemeClr val="dk2"/>
                </a:solidFill>
              </a:defRPr>
            </a:lvl6pPr>
            <a:lvl7pPr lvl="6" algn="l">
              <a:lnSpc>
                <a:spcPct val="100000"/>
              </a:lnSpc>
              <a:spcBef>
                <a:spcPts val="0"/>
              </a:spcBef>
              <a:spcAft>
                <a:spcPts val="0"/>
              </a:spcAft>
              <a:buClr>
                <a:schemeClr val="dk2"/>
              </a:buClr>
              <a:buSzPts val="3000"/>
              <a:buNone/>
              <a:defRPr sz="3000">
                <a:solidFill>
                  <a:schemeClr val="dk2"/>
                </a:solidFill>
              </a:defRPr>
            </a:lvl7pPr>
            <a:lvl8pPr lvl="7" algn="l">
              <a:lnSpc>
                <a:spcPct val="100000"/>
              </a:lnSpc>
              <a:spcBef>
                <a:spcPts val="0"/>
              </a:spcBef>
              <a:spcAft>
                <a:spcPts val="0"/>
              </a:spcAft>
              <a:buClr>
                <a:schemeClr val="dk2"/>
              </a:buClr>
              <a:buSzPts val="3000"/>
              <a:buNone/>
              <a:defRPr sz="3000">
                <a:solidFill>
                  <a:schemeClr val="dk2"/>
                </a:solidFill>
              </a:defRPr>
            </a:lvl8pPr>
            <a:lvl9pPr lvl="8" algn="l">
              <a:lnSpc>
                <a:spcPct val="100000"/>
              </a:lnSpc>
              <a:spcBef>
                <a:spcPts val="0"/>
              </a:spcBef>
              <a:spcAft>
                <a:spcPts val="0"/>
              </a:spcAft>
              <a:buClr>
                <a:schemeClr val="dk2"/>
              </a:buClr>
              <a:buSzPts val="3000"/>
              <a:buNone/>
              <a:defRPr sz="3000">
                <a:solidFill>
                  <a:schemeClr val="dk2"/>
                </a:solidFill>
              </a:defRPr>
            </a:lvl9pPr>
          </a:lstStyle>
          <a:p>
            <a:endParaRPr/>
          </a:p>
        </p:txBody>
      </p:sp>
    </p:spTree>
    <p:extLst>
      <p:ext uri="{BB962C8B-B14F-4D97-AF65-F5344CB8AC3E}">
        <p14:creationId xmlns:p14="http://schemas.microsoft.com/office/powerpoint/2010/main" val="39138219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07"/>
        <p:cNvGrpSpPr/>
        <p:nvPr/>
      </p:nvGrpSpPr>
      <p:grpSpPr>
        <a:xfrm>
          <a:off x="0" y="0"/>
          <a:ext cx="0" cy="0"/>
          <a:chOff x="0" y="0"/>
          <a:chExt cx="0" cy="0"/>
        </a:xfrm>
      </p:grpSpPr>
      <p:sp>
        <p:nvSpPr>
          <p:cNvPr id="808" name="Google Shape;808;p99"/>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809" name="Google Shape;809;p99"/>
          <p:cNvSpPr txBox="1">
            <a:spLocks noGrp="1"/>
          </p:cNvSpPr>
          <p:nvPr>
            <p:ph type="body" idx="1"/>
          </p:nvPr>
        </p:nvSpPr>
        <p:spPr>
          <a:xfrm>
            <a:off x="457200" y="1200150"/>
            <a:ext cx="3994500" cy="37257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810" name="Google Shape;810;p99"/>
          <p:cNvSpPr txBox="1">
            <a:spLocks noGrp="1"/>
          </p:cNvSpPr>
          <p:nvPr>
            <p:ph type="body" idx="2"/>
          </p:nvPr>
        </p:nvSpPr>
        <p:spPr>
          <a:xfrm>
            <a:off x="4692274" y="1200150"/>
            <a:ext cx="3994500" cy="37257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Tree>
    <p:extLst>
      <p:ext uri="{BB962C8B-B14F-4D97-AF65-F5344CB8AC3E}">
        <p14:creationId xmlns:p14="http://schemas.microsoft.com/office/powerpoint/2010/main" val="12551022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11"/>
        <p:cNvGrpSpPr/>
        <p:nvPr/>
      </p:nvGrpSpPr>
      <p:grpSpPr>
        <a:xfrm>
          <a:off x="0" y="0"/>
          <a:ext cx="0" cy="0"/>
          <a:chOff x="0" y="0"/>
          <a:chExt cx="0" cy="0"/>
        </a:xfrm>
      </p:grpSpPr>
      <p:sp>
        <p:nvSpPr>
          <p:cNvPr id="812" name="Google Shape;812;p100"/>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Tree>
    <p:extLst>
      <p:ext uri="{BB962C8B-B14F-4D97-AF65-F5344CB8AC3E}">
        <p14:creationId xmlns:p14="http://schemas.microsoft.com/office/powerpoint/2010/main" val="4156062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745592"/>
          </a:xfrm>
        </p:spPr>
        <p:txBody>
          <a:bodyPr>
            <a:normAutofit/>
          </a:bodyPr>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457200" y="1059582"/>
            <a:ext cx="8229600" cy="3394040"/>
          </a:xfrm>
        </p:spPr>
        <p:txBody>
          <a:bodyPr>
            <a:normAutofit/>
          </a:bodyPr>
          <a:lstStyle>
            <a:lvl1pPr>
              <a:defRPr sz="2000"/>
            </a:lvl1pPr>
            <a:lvl2pPr>
              <a:defRPr sz="17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422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13"/>
        <p:cNvGrpSpPr/>
        <p:nvPr/>
      </p:nvGrpSpPr>
      <p:grpSpPr>
        <a:xfrm>
          <a:off x="0" y="0"/>
          <a:ext cx="0" cy="0"/>
          <a:chOff x="0" y="0"/>
          <a:chExt cx="0" cy="0"/>
        </a:xfrm>
      </p:grpSpPr>
      <p:sp>
        <p:nvSpPr>
          <p:cNvPr id="814" name="Google Shape;814;p101"/>
          <p:cNvSpPr txBox="1">
            <a:spLocks noGrp="1"/>
          </p:cNvSpPr>
          <p:nvPr>
            <p:ph type="body" idx="1"/>
          </p:nvPr>
        </p:nvSpPr>
        <p:spPr>
          <a:xfrm>
            <a:off x="457200" y="4406309"/>
            <a:ext cx="8229600" cy="519600"/>
          </a:xfrm>
          <a:prstGeom prst="rect">
            <a:avLst/>
          </a:prstGeom>
          <a:noFill/>
          <a:ln>
            <a:noFill/>
          </a:ln>
        </p:spPr>
        <p:txBody>
          <a:bodyPr spcFirstLastPara="1" wrap="square" lIns="91425" tIns="91425" rIns="91425" bIns="91425" anchor="t" anchorCtr="0">
            <a:noAutofit/>
          </a:bodyPr>
          <a:lstStyle>
            <a:lvl1pPr marL="457200" lvl="0" indent="-228600" algn="ctr">
              <a:lnSpc>
                <a:spcPct val="100000"/>
              </a:lnSpc>
              <a:spcBef>
                <a:spcPts val="360"/>
              </a:spcBef>
              <a:spcAft>
                <a:spcPts val="0"/>
              </a:spcAft>
              <a:buSzPts val="1800"/>
              <a:buNone/>
              <a:defRPr sz="1800"/>
            </a:lvl1pPr>
          </a:lstStyle>
          <a:p>
            <a:endParaRPr/>
          </a:p>
        </p:txBody>
      </p:sp>
    </p:spTree>
    <p:extLst>
      <p:ext uri="{BB962C8B-B14F-4D97-AF65-F5344CB8AC3E}">
        <p14:creationId xmlns:p14="http://schemas.microsoft.com/office/powerpoint/2010/main" val="11386904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5"/>
        <p:cNvGrpSpPr/>
        <p:nvPr/>
      </p:nvGrpSpPr>
      <p:grpSpPr>
        <a:xfrm>
          <a:off x="0" y="0"/>
          <a:ext cx="0" cy="0"/>
          <a:chOff x="0" y="0"/>
          <a:chExt cx="0" cy="0"/>
        </a:xfrm>
      </p:grpSpPr>
    </p:spTree>
    <p:extLst>
      <p:ext uri="{BB962C8B-B14F-4D97-AF65-F5344CB8AC3E}">
        <p14:creationId xmlns:p14="http://schemas.microsoft.com/office/powerpoint/2010/main" val="15059798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20"/>
        <p:cNvGrpSpPr/>
        <p:nvPr/>
      </p:nvGrpSpPr>
      <p:grpSpPr>
        <a:xfrm>
          <a:off x="0" y="0"/>
          <a:ext cx="0" cy="0"/>
          <a:chOff x="0" y="0"/>
          <a:chExt cx="0" cy="0"/>
        </a:xfrm>
      </p:grpSpPr>
      <p:sp>
        <p:nvSpPr>
          <p:cNvPr id="821" name="Google Shape;821;p10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b="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22" name="Google Shape;822;p10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Helvetica Neue Light"/>
              <a:buNone/>
              <a:defRPr sz="2800">
                <a:latin typeface="Helvetica Neue Light"/>
                <a:ea typeface="Helvetica Neue Light"/>
                <a:cs typeface="Helvetica Neue Light"/>
                <a:sym typeface="Helvetica Neue Ligh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23" name="Google Shape;823;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499586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24"/>
        <p:cNvGrpSpPr/>
        <p:nvPr/>
      </p:nvGrpSpPr>
      <p:grpSpPr>
        <a:xfrm>
          <a:off x="0" y="0"/>
          <a:ext cx="0" cy="0"/>
          <a:chOff x="0" y="0"/>
          <a:chExt cx="0" cy="0"/>
        </a:xfrm>
      </p:grpSpPr>
      <p:sp>
        <p:nvSpPr>
          <p:cNvPr id="825" name="Google Shape;825;p10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26" name="Google Shape;826;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74514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est, Learn &amp; Grow Theme" type="tx">
  <p:cSld name="Test, Learn &amp; Grow Theme">
    <p:spTree>
      <p:nvGrpSpPr>
        <p:cNvPr id="1" name="Shape 827"/>
        <p:cNvGrpSpPr/>
        <p:nvPr/>
      </p:nvGrpSpPr>
      <p:grpSpPr>
        <a:xfrm>
          <a:off x="0" y="0"/>
          <a:ext cx="0" cy="0"/>
          <a:chOff x="0" y="0"/>
          <a:chExt cx="0" cy="0"/>
        </a:xfrm>
      </p:grpSpPr>
      <p:sp>
        <p:nvSpPr>
          <p:cNvPr id="828" name="Google Shape;828;p1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9" name="Google Shape;829;p10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30" name="Google Shape;830;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08141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31"/>
        <p:cNvGrpSpPr/>
        <p:nvPr/>
      </p:nvGrpSpPr>
      <p:grpSpPr>
        <a:xfrm>
          <a:off x="0" y="0"/>
          <a:ext cx="0" cy="0"/>
          <a:chOff x="0" y="0"/>
          <a:chExt cx="0" cy="0"/>
        </a:xfrm>
      </p:grpSpPr>
      <p:sp>
        <p:nvSpPr>
          <p:cNvPr id="832" name="Google Shape;832;p1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33" name="Google Shape;833;p10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34" name="Google Shape;834;p10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35" name="Google Shape;835;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932349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36"/>
        <p:cNvGrpSpPr/>
        <p:nvPr/>
      </p:nvGrpSpPr>
      <p:grpSpPr>
        <a:xfrm>
          <a:off x="0" y="0"/>
          <a:ext cx="0" cy="0"/>
          <a:chOff x="0" y="0"/>
          <a:chExt cx="0" cy="0"/>
        </a:xfrm>
      </p:grpSpPr>
      <p:sp>
        <p:nvSpPr>
          <p:cNvPr id="837" name="Google Shape;837;p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38" name="Google Shape;838;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05065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9"/>
        <p:cNvGrpSpPr/>
        <p:nvPr/>
      </p:nvGrpSpPr>
      <p:grpSpPr>
        <a:xfrm>
          <a:off x="0" y="0"/>
          <a:ext cx="0" cy="0"/>
          <a:chOff x="0" y="0"/>
          <a:chExt cx="0" cy="0"/>
        </a:xfrm>
      </p:grpSpPr>
      <p:sp>
        <p:nvSpPr>
          <p:cNvPr id="840" name="Google Shape;840;p10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b="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41" name="Google Shape;841;p109"/>
          <p:cNvSpPr txBox="1">
            <a:spLocks noGrp="1"/>
          </p:cNvSpPr>
          <p:nvPr>
            <p:ph type="body" idx="1"/>
          </p:nvPr>
        </p:nvSpPr>
        <p:spPr>
          <a:xfrm>
            <a:off x="311700" y="1389600"/>
            <a:ext cx="61914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42" name="Google Shape;842;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81147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43"/>
        <p:cNvGrpSpPr/>
        <p:nvPr/>
      </p:nvGrpSpPr>
      <p:grpSpPr>
        <a:xfrm>
          <a:off x="0" y="0"/>
          <a:ext cx="0" cy="0"/>
          <a:chOff x="0" y="0"/>
          <a:chExt cx="0" cy="0"/>
        </a:xfrm>
      </p:grpSpPr>
      <p:sp>
        <p:nvSpPr>
          <p:cNvPr id="844" name="Google Shape;844;p11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45" name="Google Shape;845;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944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6"/>
        <p:cNvGrpSpPr/>
        <p:nvPr/>
      </p:nvGrpSpPr>
      <p:grpSpPr>
        <a:xfrm>
          <a:off x="0" y="0"/>
          <a:ext cx="0" cy="0"/>
          <a:chOff x="0" y="0"/>
          <a:chExt cx="0" cy="0"/>
        </a:xfrm>
      </p:grpSpPr>
      <p:sp>
        <p:nvSpPr>
          <p:cNvPr id="847" name="Google Shape;847;p1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b="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9" name="Google Shape;849;p11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0" name="Google Shape;850;p11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51" name="Google Shape;851;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7567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927"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09891"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329728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2"/>
        <p:cNvGrpSpPr/>
        <p:nvPr/>
      </p:nvGrpSpPr>
      <p:grpSpPr>
        <a:xfrm>
          <a:off x="0" y="0"/>
          <a:ext cx="0" cy="0"/>
          <a:chOff x="0" y="0"/>
          <a:chExt cx="0" cy="0"/>
        </a:xfrm>
      </p:grpSpPr>
      <p:sp>
        <p:nvSpPr>
          <p:cNvPr id="853" name="Google Shape;853;p11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54" name="Google Shape;854;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142726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55"/>
        <p:cNvGrpSpPr/>
        <p:nvPr/>
      </p:nvGrpSpPr>
      <p:grpSpPr>
        <a:xfrm>
          <a:off x="0" y="0"/>
          <a:ext cx="0" cy="0"/>
          <a:chOff x="0" y="0"/>
          <a:chExt cx="0" cy="0"/>
        </a:xfrm>
      </p:grpSpPr>
      <p:sp>
        <p:nvSpPr>
          <p:cNvPr id="856" name="Google Shape;856;p11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57" name="Google Shape;857;p11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858" name="Google Shape;858;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817697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9"/>
        <p:cNvGrpSpPr/>
        <p:nvPr/>
      </p:nvGrpSpPr>
      <p:grpSpPr>
        <a:xfrm>
          <a:off x="0" y="0"/>
          <a:ext cx="0" cy="0"/>
          <a:chOff x="0" y="0"/>
          <a:chExt cx="0" cy="0"/>
        </a:xfrm>
      </p:grpSpPr>
      <p:sp>
        <p:nvSpPr>
          <p:cNvPr id="860" name="Google Shape;860;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87460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Half page | Section heading | Footnote">
  <p:cSld name="Half page | Section heading | Footnote">
    <p:spTree>
      <p:nvGrpSpPr>
        <p:cNvPr id="1" name="Shape 861"/>
        <p:cNvGrpSpPr/>
        <p:nvPr/>
      </p:nvGrpSpPr>
      <p:grpSpPr>
        <a:xfrm>
          <a:off x="0" y="0"/>
          <a:ext cx="0" cy="0"/>
          <a:chOff x="0" y="0"/>
          <a:chExt cx="0" cy="0"/>
        </a:xfrm>
      </p:grpSpPr>
      <p:sp>
        <p:nvSpPr>
          <p:cNvPr id="862" name="Google Shape;862;p115"/>
          <p:cNvSpPr txBox="1">
            <a:spLocks noGrp="1"/>
          </p:cNvSpPr>
          <p:nvPr>
            <p:ph type="body" idx="1"/>
          </p:nvPr>
        </p:nvSpPr>
        <p:spPr>
          <a:xfrm>
            <a:off x="1035000" y="4604950"/>
            <a:ext cx="7569000" cy="270000"/>
          </a:xfrm>
          <a:prstGeom prst="rect">
            <a:avLst/>
          </a:prstGeom>
          <a:noFill/>
          <a:ln>
            <a:noFill/>
          </a:ln>
        </p:spPr>
        <p:txBody>
          <a:bodyPr spcFirstLastPara="1" wrap="square" lIns="0" tIns="0" rIns="0" bIns="0" anchor="b" anchorCtr="0">
            <a:noAutofit/>
          </a:bodyPr>
          <a:lstStyle>
            <a:lvl1pPr marL="457200" lvl="0" indent="-279400" algn="l">
              <a:lnSpc>
                <a:spcPct val="115000"/>
              </a:lnSpc>
              <a:spcBef>
                <a:spcPts val="0"/>
              </a:spcBef>
              <a:spcAft>
                <a:spcPts val="0"/>
              </a:spcAft>
              <a:buSzPts val="800"/>
              <a:buChar char="●"/>
              <a:defRPr sz="800"/>
            </a:lvl1pPr>
            <a:lvl2pPr marL="914400" lvl="1" indent="-279400" algn="l">
              <a:lnSpc>
                <a:spcPct val="115000"/>
              </a:lnSpc>
              <a:spcBef>
                <a:spcPts val="0"/>
              </a:spcBef>
              <a:spcAft>
                <a:spcPts val="0"/>
              </a:spcAft>
              <a:buSzPts val="800"/>
              <a:buChar char="○"/>
              <a:defRPr sz="800"/>
            </a:lvl2pPr>
            <a:lvl3pPr marL="1371600" lvl="2" indent="-279400" algn="l">
              <a:lnSpc>
                <a:spcPct val="115000"/>
              </a:lnSpc>
              <a:spcBef>
                <a:spcPts val="0"/>
              </a:spcBef>
              <a:spcAft>
                <a:spcPts val="0"/>
              </a:spcAft>
              <a:buSzPts val="800"/>
              <a:buChar char="■"/>
              <a:defRPr sz="800"/>
            </a:lvl3pPr>
            <a:lvl4pPr marL="1828800" lvl="3" indent="-279400" algn="l">
              <a:lnSpc>
                <a:spcPct val="115000"/>
              </a:lnSpc>
              <a:spcBef>
                <a:spcPts val="0"/>
              </a:spcBef>
              <a:spcAft>
                <a:spcPts val="0"/>
              </a:spcAft>
              <a:buSzPts val="800"/>
              <a:buChar char="●"/>
              <a:defRPr sz="800"/>
            </a:lvl4pPr>
            <a:lvl5pPr marL="2286000" lvl="4" indent="-279400" algn="l">
              <a:lnSpc>
                <a:spcPct val="115000"/>
              </a:lnSpc>
              <a:spcBef>
                <a:spcPts val="0"/>
              </a:spcBef>
              <a:spcAft>
                <a:spcPts val="0"/>
              </a:spcAft>
              <a:buSzPts val="800"/>
              <a:buChar char="○"/>
              <a:defRPr sz="800"/>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63" name="Google Shape;863;p115"/>
          <p:cNvSpPr txBox="1">
            <a:spLocks noGrp="1"/>
          </p:cNvSpPr>
          <p:nvPr>
            <p:ph type="body" idx="2"/>
          </p:nvPr>
        </p:nvSpPr>
        <p:spPr>
          <a:xfrm>
            <a:off x="545275" y="1555875"/>
            <a:ext cx="3891600" cy="3047700"/>
          </a:xfrm>
          <a:prstGeom prst="rect">
            <a:avLst/>
          </a:prstGeom>
          <a:noFill/>
          <a:ln>
            <a:noFill/>
          </a:ln>
        </p:spPr>
        <p:txBody>
          <a:bodyPr spcFirstLastPara="1" wrap="square" lIns="0" tIns="0" rIns="0" bIns="0" anchor="t" anchorCtr="0">
            <a:noAutofit/>
          </a:bodyPr>
          <a:lstStyle>
            <a:lvl1pPr marL="457200" lvl="0" indent="-298450" algn="l">
              <a:lnSpc>
                <a:spcPct val="115000"/>
              </a:lnSpc>
              <a:spcBef>
                <a:spcPts val="0"/>
              </a:spcBef>
              <a:spcAft>
                <a:spcPts val="0"/>
              </a:spcAft>
              <a:buSzPts val="1100"/>
              <a:buChar char="●"/>
              <a:defRPr sz="1100"/>
            </a:lvl1pPr>
            <a:lvl2pPr marL="914400" lvl="1" indent="-298450" algn="l">
              <a:lnSpc>
                <a:spcPct val="115000"/>
              </a:lnSpc>
              <a:spcBef>
                <a:spcPts val="1000"/>
              </a:spcBef>
              <a:spcAft>
                <a:spcPts val="0"/>
              </a:spcAft>
              <a:buSzPts val="1100"/>
              <a:buChar char="○"/>
              <a:defRPr sz="1100"/>
            </a:lvl2pPr>
            <a:lvl3pPr marL="1371600" lvl="2" indent="-298450" algn="l">
              <a:lnSpc>
                <a:spcPct val="115000"/>
              </a:lnSpc>
              <a:spcBef>
                <a:spcPts val="1000"/>
              </a:spcBef>
              <a:spcAft>
                <a:spcPts val="0"/>
              </a:spcAft>
              <a:buSzPts val="1100"/>
              <a:buChar char="■"/>
              <a:defRPr sz="1100"/>
            </a:lvl3pPr>
            <a:lvl4pPr marL="1828800" lvl="3" indent="-298450" algn="l">
              <a:lnSpc>
                <a:spcPct val="115000"/>
              </a:lnSpc>
              <a:spcBef>
                <a:spcPts val="1000"/>
              </a:spcBef>
              <a:spcAft>
                <a:spcPts val="0"/>
              </a:spcAft>
              <a:buSzPts val="1100"/>
              <a:buChar char="●"/>
              <a:defRPr sz="1100"/>
            </a:lvl4pPr>
            <a:lvl5pPr marL="2286000" lvl="4" indent="-298450" algn="l">
              <a:lnSpc>
                <a:spcPct val="115000"/>
              </a:lnSpc>
              <a:spcBef>
                <a:spcPts val="1000"/>
              </a:spcBef>
              <a:spcAft>
                <a:spcPts val="0"/>
              </a:spcAft>
              <a:buSzPts val="1100"/>
              <a:buChar char="○"/>
              <a:defRPr sz="1100"/>
            </a:lvl5pPr>
            <a:lvl6pPr marL="2743200" lvl="5" indent="-298450" algn="l">
              <a:lnSpc>
                <a:spcPct val="115000"/>
              </a:lnSpc>
              <a:spcBef>
                <a:spcPts val="1000"/>
              </a:spcBef>
              <a:spcAft>
                <a:spcPts val="0"/>
              </a:spcAft>
              <a:buSzPts val="1100"/>
              <a:buChar char="■"/>
              <a:defRPr sz="1100"/>
            </a:lvl6pPr>
            <a:lvl7pPr marL="3200400" lvl="6" indent="-298450" algn="l">
              <a:lnSpc>
                <a:spcPct val="115000"/>
              </a:lnSpc>
              <a:spcBef>
                <a:spcPts val="1000"/>
              </a:spcBef>
              <a:spcAft>
                <a:spcPts val="0"/>
              </a:spcAft>
              <a:buSzPts val="1100"/>
              <a:buChar char="●"/>
              <a:defRPr sz="1100"/>
            </a:lvl7pPr>
            <a:lvl8pPr marL="3657600" lvl="7" indent="-298450" algn="l">
              <a:lnSpc>
                <a:spcPct val="115000"/>
              </a:lnSpc>
              <a:spcBef>
                <a:spcPts val="1000"/>
              </a:spcBef>
              <a:spcAft>
                <a:spcPts val="0"/>
              </a:spcAft>
              <a:buSzPts val="1100"/>
              <a:buChar char="○"/>
              <a:defRPr sz="1100"/>
            </a:lvl8pPr>
            <a:lvl9pPr marL="4114800" lvl="8" indent="-298450" algn="l">
              <a:lnSpc>
                <a:spcPct val="115000"/>
              </a:lnSpc>
              <a:spcBef>
                <a:spcPts val="1000"/>
              </a:spcBef>
              <a:spcAft>
                <a:spcPts val="1000"/>
              </a:spcAft>
              <a:buSzPts val="1100"/>
              <a:buChar char="■"/>
              <a:defRPr sz="1100"/>
            </a:lvl9pPr>
          </a:lstStyle>
          <a:p>
            <a:endParaRPr/>
          </a:p>
        </p:txBody>
      </p:sp>
      <p:sp>
        <p:nvSpPr>
          <p:cNvPr id="864" name="Google Shape;864;p115"/>
          <p:cNvSpPr txBox="1">
            <a:spLocks noGrp="1"/>
          </p:cNvSpPr>
          <p:nvPr>
            <p:ph type="subTitle" idx="3"/>
          </p:nvPr>
        </p:nvSpPr>
        <p:spPr>
          <a:xfrm>
            <a:off x="540000" y="270125"/>
            <a:ext cx="3905100" cy="270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100"/>
              <a:buFont typeface="REM"/>
              <a:buNone/>
              <a:defRPr>
                <a:latin typeface="REM"/>
                <a:ea typeface="REM"/>
                <a:cs typeface="REM"/>
                <a:sym typeface="REM"/>
              </a:defRPr>
            </a:lvl1pPr>
            <a:lvl2pPr lvl="1" algn="l">
              <a:lnSpc>
                <a:spcPct val="115000"/>
              </a:lnSpc>
              <a:spcBef>
                <a:spcPts val="1000"/>
              </a:spcBef>
              <a:spcAft>
                <a:spcPts val="0"/>
              </a:spcAft>
              <a:buSzPts val="1100"/>
              <a:buFont typeface="REM"/>
              <a:buNone/>
              <a:defRPr>
                <a:latin typeface="REM"/>
                <a:ea typeface="REM"/>
                <a:cs typeface="REM"/>
                <a:sym typeface="REM"/>
              </a:defRPr>
            </a:lvl2pPr>
            <a:lvl3pPr lvl="2" algn="l">
              <a:lnSpc>
                <a:spcPct val="115000"/>
              </a:lnSpc>
              <a:spcBef>
                <a:spcPts val="1000"/>
              </a:spcBef>
              <a:spcAft>
                <a:spcPts val="0"/>
              </a:spcAft>
              <a:buSzPts val="1100"/>
              <a:buFont typeface="REM"/>
              <a:buNone/>
              <a:defRPr>
                <a:latin typeface="REM"/>
                <a:ea typeface="REM"/>
                <a:cs typeface="REM"/>
                <a:sym typeface="REM"/>
              </a:defRPr>
            </a:lvl3pPr>
            <a:lvl4pPr lvl="3" algn="l">
              <a:lnSpc>
                <a:spcPct val="115000"/>
              </a:lnSpc>
              <a:spcBef>
                <a:spcPts val="1000"/>
              </a:spcBef>
              <a:spcAft>
                <a:spcPts val="0"/>
              </a:spcAft>
              <a:buSzPts val="1100"/>
              <a:buFont typeface="REM"/>
              <a:buNone/>
              <a:defRPr>
                <a:latin typeface="REM"/>
                <a:ea typeface="REM"/>
                <a:cs typeface="REM"/>
                <a:sym typeface="REM"/>
              </a:defRPr>
            </a:lvl4pPr>
            <a:lvl5pPr lvl="4" algn="l">
              <a:lnSpc>
                <a:spcPct val="115000"/>
              </a:lnSpc>
              <a:spcBef>
                <a:spcPts val="1000"/>
              </a:spcBef>
              <a:spcAft>
                <a:spcPts val="0"/>
              </a:spcAft>
              <a:buSzPts val="1100"/>
              <a:buFont typeface="REM"/>
              <a:buNone/>
              <a:defRPr>
                <a:latin typeface="REM"/>
                <a:ea typeface="REM"/>
                <a:cs typeface="REM"/>
                <a:sym typeface="REM"/>
              </a:defRPr>
            </a:lvl5pPr>
            <a:lvl6pPr lvl="5" algn="l">
              <a:lnSpc>
                <a:spcPct val="115000"/>
              </a:lnSpc>
              <a:spcBef>
                <a:spcPts val="1000"/>
              </a:spcBef>
              <a:spcAft>
                <a:spcPts val="0"/>
              </a:spcAft>
              <a:buSzPts val="1100"/>
              <a:buFont typeface="REM"/>
              <a:buNone/>
              <a:defRPr>
                <a:latin typeface="REM"/>
                <a:ea typeface="REM"/>
                <a:cs typeface="REM"/>
                <a:sym typeface="REM"/>
              </a:defRPr>
            </a:lvl6pPr>
            <a:lvl7pPr lvl="6" algn="l">
              <a:lnSpc>
                <a:spcPct val="115000"/>
              </a:lnSpc>
              <a:spcBef>
                <a:spcPts val="1000"/>
              </a:spcBef>
              <a:spcAft>
                <a:spcPts val="0"/>
              </a:spcAft>
              <a:buSzPts val="1100"/>
              <a:buFont typeface="REM"/>
              <a:buNone/>
              <a:defRPr>
                <a:latin typeface="REM"/>
                <a:ea typeface="REM"/>
                <a:cs typeface="REM"/>
                <a:sym typeface="REM"/>
              </a:defRPr>
            </a:lvl7pPr>
            <a:lvl8pPr lvl="7" algn="l">
              <a:lnSpc>
                <a:spcPct val="115000"/>
              </a:lnSpc>
              <a:spcBef>
                <a:spcPts val="1000"/>
              </a:spcBef>
              <a:spcAft>
                <a:spcPts val="0"/>
              </a:spcAft>
              <a:buSzPts val="1100"/>
              <a:buFont typeface="REM"/>
              <a:buNone/>
              <a:defRPr>
                <a:latin typeface="REM"/>
                <a:ea typeface="REM"/>
                <a:cs typeface="REM"/>
                <a:sym typeface="REM"/>
              </a:defRPr>
            </a:lvl8pPr>
            <a:lvl9pPr lvl="8" algn="l">
              <a:lnSpc>
                <a:spcPct val="115000"/>
              </a:lnSpc>
              <a:spcBef>
                <a:spcPts val="1000"/>
              </a:spcBef>
              <a:spcAft>
                <a:spcPts val="1000"/>
              </a:spcAft>
              <a:buSzPts val="1100"/>
              <a:buFont typeface="REM"/>
              <a:buNone/>
              <a:defRPr>
                <a:latin typeface="REM"/>
                <a:ea typeface="REM"/>
                <a:cs typeface="REM"/>
                <a:sym typeface="REM"/>
              </a:defRPr>
            </a:lvl9pPr>
          </a:lstStyle>
          <a:p>
            <a:endParaRPr/>
          </a:p>
        </p:txBody>
      </p:sp>
      <p:sp>
        <p:nvSpPr>
          <p:cNvPr id="865" name="Google Shape;865;p115"/>
          <p:cNvSpPr txBox="1">
            <a:spLocks noGrp="1"/>
          </p:cNvSpPr>
          <p:nvPr>
            <p:ph type="title"/>
          </p:nvPr>
        </p:nvSpPr>
        <p:spPr>
          <a:xfrm>
            <a:off x="540000" y="540000"/>
            <a:ext cx="3891600" cy="507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200"/>
              <a:buNone/>
              <a:defRPr b="1"/>
            </a:lvl1pPr>
            <a:lvl2pPr lvl="1" algn="l">
              <a:lnSpc>
                <a:spcPct val="100000"/>
              </a:lnSpc>
              <a:spcBef>
                <a:spcPts val="0"/>
              </a:spcBef>
              <a:spcAft>
                <a:spcPts val="0"/>
              </a:spcAft>
              <a:buSzPts val="2000"/>
              <a:buNone/>
              <a:defRPr b="1"/>
            </a:lvl2pPr>
            <a:lvl3pPr lvl="2" algn="l">
              <a:lnSpc>
                <a:spcPct val="100000"/>
              </a:lnSpc>
              <a:spcBef>
                <a:spcPts val="0"/>
              </a:spcBef>
              <a:spcAft>
                <a:spcPts val="0"/>
              </a:spcAft>
              <a:buSzPts val="2000"/>
              <a:buNone/>
              <a:defRPr b="1"/>
            </a:lvl3pPr>
            <a:lvl4pPr lvl="3" algn="l">
              <a:lnSpc>
                <a:spcPct val="100000"/>
              </a:lnSpc>
              <a:spcBef>
                <a:spcPts val="0"/>
              </a:spcBef>
              <a:spcAft>
                <a:spcPts val="0"/>
              </a:spcAft>
              <a:buSzPts val="2000"/>
              <a:buNone/>
              <a:defRPr b="1"/>
            </a:lvl4pPr>
            <a:lvl5pPr lvl="4" algn="l">
              <a:lnSpc>
                <a:spcPct val="100000"/>
              </a:lnSpc>
              <a:spcBef>
                <a:spcPts val="0"/>
              </a:spcBef>
              <a:spcAft>
                <a:spcPts val="0"/>
              </a:spcAft>
              <a:buSzPts val="2000"/>
              <a:buNone/>
              <a:defRPr b="1"/>
            </a:lvl5pPr>
            <a:lvl6pPr lvl="5" algn="l">
              <a:lnSpc>
                <a:spcPct val="100000"/>
              </a:lnSpc>
              <a:spcBef>
                <a:spcPts val="0"/>
              </a:spcBef>
              <a:spcAft>
                <a:spcPts val="0"/>
              </a:spcAft>
              <a:buSzPts val="2000"/>
              <a:buNone/>
              <a:defRPr b="1"/>
            </a:lvl6pPr>
            <a:lvl7pPr lvl="6" algn="l">
              <a:lnSpc>
                <a:spcPct val="100000"/>
              </a:lnSpc>
              <a:spcBef>
                <a:spcPts val="0"/>
              </a:spcBef>
              <a:spcAft>
                <a:spcPts val="0"/>
              </a:spcAft>
              <a:buSzPts val="2000"/>
              <a:buNone/>
              <a:defRPr b="1"/>
            </a:lvl7pPr>
            <a:lvl8pPr lvl="7" algn="l">
              <a:lnSpc>
                <a:spcPct val="100000"/>
              </a:lnSpc>
              <a:spcBef>
                <a:spcPts val="0"/>
              </a:spcBef>
              <a:spcAft>
                <a:spcPts val="0"/>
              </a:spcAft>
              <a:buSzPts val="2000"/>
              <a:buNone/>
              <a:defRPr b="1"/>
            </a:lvl8pPr>
            <a:lvl9pPr lvl="8" algn="l">
              <a:lnSpc>
                <a:spcPct val="100000"/>
              </a:lnSpc>
              <a:spcBef>
                <a:spcPts val="0"/>
              </a:spcBef>
              <a:spcAft>
                <a:spcPts val="0"/>
              </a:spcAft>
              <a:buSzPts val="2000"/>
              <a:buNone/>
              <a:defRPr b="1"/>
            </a:lvl9pPr>
          </a:lstStyle>
          <a:p>
            <a:endParaRPr/>
          </a:p>
        </p:txBody>
      </p:sp>
    </p:spTree>
    <p:extLst>
      <p:ext uri="{BB962C8B-B14F-4D97-AF65-F5344CB8AC3E}">
        <p14:creationId xmlns:p14="http://schemas.microsoft.com/office/powerpoint/2010/main" val="816455825"/>
      </p:ext>
    </p:extLst>
  </p:cSld>
  <p:clrMapOvr>
    <a:masterClrMapping/>
  </p:clrMapOvr>
  <p:extLst>
    <p:ext uri="{DCECCB84-F9BA-43D5-87BE-67443E8EF086}">
      <p15:sldGuideLst xmlns:p15="http://schemas.microsoft.com/office/powerpoint/2012/main">
        <p15:guide id="1">
          <p15:clr>
            <a:srgbClr val="FA7B17"/>
          </p15:clr>
        </p15:guide>
        <p15:guide id="2" pos="2880">
          <p15:clr>
            <a:srgbClr val="FA7B17"/>
          </p15:clr>
        </p15:guide>
        <p15:guide id="3" pos="5760">
          <p15:clr>
            <a:srgbClr val="FA7B17"/>
          </p15:clr>
        </p15:guide>
        <p15:guide id="4" orient="horz">
          <p15:clr>
            <a:srgbClr val="FA7B17"/>
          </p15:clr>
        </p15:guide>
        <p15:guide id="5" orient="horz" pos="1620">
          <p15:clr>
            <a:srgbClr val="FA7B17"/>
          </p15:clr>
        </p15:guide>
        <p15:guide id="6" orient="horz" pos="3240">
          <p15:clr>
            <a:srgbClr val="FA7B17"/>
          </p15:clr>
        </p15:guide>
        <p15:guide id="7" pos="170">
          <p15:clr>
            <a:srgbClr val="E46962"/>
          </p15:clr>
        </p15:guide>
        <p15:guide id="8" pos="340">
          <p15:clr>
            <a:srgbClr val="E46962"/>
          </p15:clr>
        </p15:guide>
        <p15:guide id="9" pos="5590">
          <p15:clr>
            <a:srgbClr val="FA7B17"/>
          </p15:clr>
        </p15:guide>
        <p15:guide id="10" pos="5420">
          <p15:clr>
            <a:srgbClr val="FA7B17"/>
          </p15:clr>
        </p15:guide>
        <p15:guide id="11" orient="horz" pos="170">
          <p15:clr>
            <a:srgbClr val="FA7B17"/>
          </p15:clr>
        </p15:guide>
        <p15:guide id="12" orient="horz" pos="340">
          <p15:clr>
            <a:srgbClr val="FA7B17"/>
          </p15:clr>
        </p15:guide>
        <p15:guide id="13" orient="horz" pos="3070">
          <p15:clr>
            <a:srgbClr val="E46962"/>
          </p15:clr>
        </p15:guide>
        <p15:guide id="14" orient="horz" pos="2900">
          <p15:clr>
            <a:srgbClr val="E46962"/>
          </p15:clr>
        </p15:guide>
        <p15:guide id="15" pos="2795">
          <p15:clr>
            <a:srgbClr val="E46962"/>
          </p15:clr>
        </p15:guide>
        <p15:guide id="16" pos="2965">
          <p15:clr>
            <a:srgbClr val="E46962"/>
          </p15:clr>
        </p15:guide>
        <p15:guide id="17" orient="horz" pos="980">
          <p15:clr>
            <a:srgbClr val="E46962"/>
          </p15:clr>
        </p15:guide>
        <p15:guide id="18" orient="horz" pos="660">
          <p15:clr>
            <a:srgbClr val="E46962"/>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741"/>
            <a:ext cx="4040188"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497563"/>
            <a:ext cx="4040188"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017741"/>
            <a:ext cx="4041775"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497563"/>
            <a:ext cx="4041775"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65450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6" y="1"/>
            <a:ext cx="9141289" cy="5143499"/>
          </a:xfrm>
          <a:prstGeom prst="rect">
            <a:avLst/>
          </a:prstGeom>
        </p:spPr>
      </p:pic>
      <p:sp>
        <p:nvSpPr>
          <p:cNvPr id="2" name="Title 1"/>
          <p:cNvSpPr>
            <a:spLocks noGrp="1"/>
          </p:cNvSpPr>
          <p:nvPr>
            <p:ph type="ctrTitle"/>
          </p:nvPr>
        </p:nvSpPr>
        <p:spPr>
          <a:xfrm>
            <a:off x="469622" y="1311307"/>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8" y="2445432"/>
            <a:ext cx="5219195" cy="1314450"/>
          </a:xfrm>
        </p:spPr>
        <p:txBody>
          <a:bodyPr>
            <a:normAutofit/>
          </a:bodyPr>
          <a:lstStyle>
            <a:lvl1pPr marL="0" indent="0" algn="l">
              <a:buNone/>
              <a:defRPr sz="1500">
                <a:solidFill>
                  <a:schemeClr val="tx1"/>
                </a:solidFill>
                <a:latin typeface="Arial Nova" pitchFamily="34" charset="0"/>
              </a:defRPr>
            </a:lvl1pPr>
            <a:lvl2pPr marL="389616" indent="0" algn="ctr">
              <a:buNone/>
              <a:defRPr>
                <a:solidFill>
                  <a:schemeClr val="tx1">
                    <a:tint val="75000"/>
                  </a:schemeClr>
                </a:solidFill>
              </a:defRPr>
            </a:lvl2pPr>
            <a:lvl3pPr marL="779233" indent="0" algn="ctr">
              <a:buNone/>
              <a:defRPr>
                <a:solidFill>
                  <a:schemeClr val="tx1">
                    <a:tint val="75000"/>
                  </a:schemeClr>
                </a:solidFill>
              </a:defRPr>
            </a:lvl3pPr>
            <a:lvl4pPr marL="1168849" indent="0" algn="ctr">
              <a:buNone/>
              <a:defRPr>
                <a:solidFill>
                  <a:schemeClr val="tx1">
                    <a:tint val="75000"/>
                  </a:schemeClr>
                </a:solidFill>
              </a:defRPr>
            </a:lvl4pPr>
            <a:lvl5pPr marL="1558464" indent="0" algn="ctr">
              <a:buNone/>
              <a:defRPr>
                <a:solidFill>
                  <a:schemeClr val="tx1">
                    <a:tint val="75000"/>
                  </a:schemeClr>
                </a:solidFill>
              </a:defRPr>
            </a:lvl5pPr>
            <a:lvl6pPr marL="1948080" indent="0" algn="ctr">
              <a:buNone/>
              <a:defRPr>
                <a:solidFill>
                  <a:schemeClr val="tx1">
                    <a:tint val="75000"/>
                  </a:schemeClr>
                </a:solidFill>
              </a:defRPr>
            </a:lvl6pPr>
            <a:lvl7pPr marL="2337697" indent="0" algn="ctr">
              <a:buNone/>
              <a:defRPr>
                <a:solidFill>
                  <a:schemeClr val="tx1">
                    <a:tint val="75000"/>
                  </a:schemeClr>
                </a:solidFill>
              </a:defRPr>
            </a:lvl7pPr>
            <a:lvl8pPr marL="2727313" indent="0" algn="ctr">
              <a:buNone/>
              <a:defRPr>
                <a:solidFill>
                  <a:schemeClr val="tx1">
                    <a:tint val="75000"/>
                  </a:schemeClr>
                </a:solidFill>
              </a:defRPr>
            </a:lvl8pPr>
            <a:lvl9pPr marL="3116929"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63266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745592"/>
          </a:xfrm>
        </p:spPr>
        <p:txBody>
          <a:bodyPr>
            <a:normAutofit/>
          </a:bodyPr>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457200" y="1059583"/>
            <a:ext cx="8229600" cy="3394040"/>
          </a:xfrm>
        </p:spPr>
        <p:txBody>
          <a:bodyPr>
            <a:normAutofit/>
          </a:bodyPr>
          <a:lstStyle>
            <a:lvl1pPr>
              <a:defRPr sz="2000"/>
            </a:lvl1pPr>
            <a:lvl2pPr>
              <a:defRPr sz="17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787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927"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09892"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94622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742"/>
            <a:ext cx="4040188" cy="479822"/>
          </a:xfrm>
        </p:spPr>
        <p:txBody>
          <a:bodyPr anchor="ctr">
            <a:normAutofit/>
          </a:bodyPr>
          <a:lstStyle>
            <a:lvl1pPr marL="0" indent="0">
              <a:buNone/>
              <a:defRPr sz="1700" b="1"/>
            </a:lvl1pPr>
            <a:lvl2pPr marL="389616" indent="0">
              <a:buNone/>
              <a:defRPr sz="1700" b="1"/>
            </a:lvl2pPr>
            <a:lvl3pPr marL="779233" indent="0">
              <a:buNone/>
              <a:defRPr sz="1500" b="1"/>
            </a:lvl3pPr>
            <a:lvl4pPr marL="1168849" indent="0">
              <a:buNone/>
              <a:defRPr sz="1400" b="1"/>
            </a:lvl4pPr>
            <a:lvl5pPr marL="1558464" indent="0">
              <a:buNone/>
              <a:defRPr sz="1400" b="1"/>
            </a:lvl5pPr>
            <a:lvl6pPr marL="1948080" indent="0">
              <a:buNone/>
              <a:defRPr sz="1400" b="1"/>
            </a:lvl6pPr>
            <a:lvl7pPr marL="2337697" indent="0">
              <a:buNone/>
              <a:defRPr sz="1400" b="1"/>
            </a:lvl7pPr>
            <a:lvl8pPr marL="2727313" indent="0">
              <a:buNone/>
              <a:defRPr sz="1400" b="1"/>
            </a:lvl8pPr>
            <a:lvl9pPr marL="311692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497563"/>
            <a:ext cx="4040188"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017742"/>
            <a:ext cx="4041775" cy="479822"/>
          </a:xfrm>
        </p:spPr>
        <p:txBody>
          <a:bodyPr anchor="ctr">
            <a:normAutofit/>
          </a:bodyPr>
          <a:lstStyle>
            <a:lvl1pPr marL="0" indent="0">
              <a:buNone/>
              <a:defRPr sz="1700" b="1"/>
            </a:lvl1pPr>
            <a:lvl2pPr marL="389616" indent="0">
              <a:buNone/>
              <a:defRPr sz="1700" b="1"/>
            </a:lvl2pPr>
            <a:lvl3pPr marL="779233" indent="0">
              <a:buNone/>
              <a:defRPr sz="1500" b="1"/>
            </a:lvl3pPr>
            <a:lvl4pPr marL="1168849" indent="0">
              <a:buNone/>
              <a:defRPr sz="1400" b="1"/>
            </a:lvl4pPr>
            <a:lvl5pPr marL="1558464" indent="0">
              <a:buNone/>
              <a:defRPr sz="1400" b="1"/>
            </a:lvl5pPr>
            <a:lvl6pPr marL="1948080" indent="0">
              <a:buNone/>
              <a:defRPr sz="1400" b="1"/>
            </a:lvl6pPr>
            <a:lvl7pPr marL="2337697" indent="0">
              <a:buNone/>
              <a:defRPr sz="1400" b="1"/>
            </a:lvl7pPr>
            <a:lvl8pPr marL="2727313" indent="0">
              <a:buNone/>
              <a:defRPr sz="1400" b="1"/>
            </a:lvl8pPr>
            <a:lvl9pPr marL="311692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1497563"/>
            <a:ext cx="4041775"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175412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233617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349065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Chart&#10;&#10;Description automatically generated with low confidence">
            <a:extLst>
              <a:ext uri="{FF2B5EF4-FFF2-40B4-BE49-F238E27FC236}">
                <a16:creationId xmlns:a16="http://schemas.microsoft.com/office/drawing/2014/main" id="{F4814FA2-8781-4A40-BC3B-4467FA2908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88" t="19201" r="63387" b="41600"/>
          <a:stretch/>
        </p:blipFill>
        <p:spPr>
          <a:xfrm>
            <a:off x="611561" y="987574"/>
            <a:ext cx="2736304" cy="2016224"/>
          </a:xfrm>
          <a:prstGeom prst="rect">
            <a:avLst/>
          </a:prstGeom>
        </p:spPr>
      </p:pic>
    </p:spTree>
    <p:extLst>
      <p:ext uri="{BB962C8B-B14F-4D97-AF65-F5344CB8AC3E}">
        <p14:creationId xmlns:p14="http://schemas.microsoft.com/office/powerpoint/2010/main" val="5494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FFFFFF"/>
        </a:solidFill>
        <a:effectLst/>
      </p:bgPr>
    </p:bg>
    <p:spTree>
      <p:nvGrpSpPr>
        <p:cNvPr id="1" name="Shape 11"/>
        <p:cNvGrpSpPr/>
        <p:nvPr/>
      </p:nvGrpSpPr>
      <p:grpSpPr>
        <a:xfrm>
          <a:off x="0" y="0"/>
          <a:ext cx="0" cy="0"/>
          <a:chOff x="0" y="0"/>
          <a:chExt cx="0" cy="0"/>
        </a:xfrm>
      </p:grpSpPr>
      <p:sp>
        <p:nvSpPr>
          <p:cNvPr id="12" name="Google Shape;12;p36"/>
          <p:cNvSpPr txBox="1">
            <a:spLocks noGrp="1"/>
          </p:cNvSpPr>
          <p:nvPr>
            <p:ph type="ctrTitle"/>
          </p:nvPr>
        </p:nvSpPr>
        <p:spPr>
          <a:xfrm>
            <a:off x="372350" y="1444850"/>
            <a:ext cx="4586400" cy="186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0000"/>
              </a:buClr>
              <a:buSzPts val="3200"/>
              <a:buNone/>
              <a:defRPr sz="3200">
                <a:solidFill>
                  <a:srgbClr val="000000"/>
                </a:solidFill>
              </a:defRPr>
            </a:lvl1pPr>
            <a:lvl2pPr lvl="1"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2pPr>
            <a:lvl3pPr lvl="2"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3pPr>
            <a:lvl4pPr lvl="3"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4pPr>
            <a:lvl5pPr lvl="4"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5pPr>
            <a:lvl6pPr lvl="5"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6pPr>
            <a:lvl7pPr lvl="6"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7pPr>
            <a:lvl8pPr lvl="7"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8pPr>
            <a:lvl9pPr lvl="8"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9pPr>
          </a:lstStyle>
          <a:p>
            <a:endParaRPr/>
          </a:p>
        </p:txBody>
      </p:sp>
      <p:pic>
        <p:nvPicPr>
          <p:cNvPr id="13" name="Google Shape;13;p36"/>
          <p:cNvPicPr preferRelativeResize="0"/>
          <p:nvPr/>
        </p:nvPicPr>
        <p:blipFill rotWithShape="1">
          <a:blip r:embed="rId2">
            <a:alphaModFix/>
          </a:blip>
          <a:srcRect/>
          <a:stretch/>
        </p:blipFill>
        <p:spPr>
          <a:xfrm>
            <a:off x="5269550" y="1464550"/>
            <a:ext cx="3874451" cy="3678951"/>
          </a:xfrm>
          <a:prstGeom prst="rect">
            <a:avLst/>
          </a:prstGeom>
          <a:noFill/>
          <a:ln>
            <a:noFill/>
          </a:ln>
        </p:spPr>
      </p:pic>
      <p:grpSp>
        <p:nvGrpSpPr>
          <p:cNvPr id="14" name="Google Shape;14;p36"/>
          <p:cNvGrpSpPr/>
          <p:nvPr/>
        </p:nvGrpSpPr>
        <p:grpSpPr>
          <a:xfrm>
            <a:off x="417025" y="3722850"/>
            <a:ext cx="2335200" cy="780000"/>
            <a:chOff x="417025" y="3722850"/>
            <a:chExt cx="2335200" cy="780000"/>
          </a:xfrm>
        </p:grpSpPr>
        <p:sp>
          <p:nvSpPr>
            <p:cNvPr id="15" name="Google Shape;15;p36"/>
            <p:cNvSpPr txBox="1"/>
            <p:nvPr/>
          </p:nvSpPr>
          <p:spPr>
            <a:xfrm>
              <a:off x="417025" y="4192050"/>
              <a:ext cx="23352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#LocalDigital   #FixThePlumbing</a:t>
              </a:r>
              <a:endParaRPr sz="1000" b="1" i="0" u="none" strike="noStrike" cap="none">
                <a:solidFill>
                  <a:srgbClr val="000000"/>
                </a:solidFill>
                <a:latin typeface="Helvetica Neue"/>
                <a:ea typeface="Helvetica Neue"/>
                <a:cs typeface="Helvetica Neue"/>
                <a:sym typeface="Helvetica Neue"/>
              </a:endParaRPr>
            </a:p>
          </p:txBody>
        </p:sp>
        <p:sp>
          <p:nvSpPr>
            <p:cNvPr id="16" name="Google Shape;16;p36"/>
            <p:cNvSpPr txBox="1"/>
            <p:nvPr/>
          </p:nvSpPr>
          <p:spPr>
            <a:xfrm>
              <a:off x="417025" y="3957450"/>
              <a:ext cx="21153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www.localdigital.gov.uk</a:t>
              </a:r>
              <a:endParaRPr sz="1000" b="1" i="0" u="none" strike="noStrike" cap="none">
                <a:solidFill>
                  <a:srgbClr val="000000"/>
                </a:solidFill>
                <a:latin typeface="Helvetica Neue"/>
                <a:ea typeface="Helvetica Neue"/>
                <a:cs typeface="Helvetica Neue"/>
                <a:sym typeface="Helvetica Neue"/>
              </a:endParaRPr>
            </a:p>
          </p:txBody>
        </p:sp>
        <p:grpSp>
          <p:nvGrpSpPr>
            <p:cNvPr id="17" name="Google Shape;17;p36"/>
            <p:cNvGrpSpPr/>
            <p:nvPr/>
          </p:nvGrpSpPr>
          <p:grpSpPr>
            <a:xfrm>
              <a:off x="513521" y="3722850"/>
              <a:ext cx="1040954" cy="310800"/>
              <a:chOff x="278471" y="3540900"/>
              <a:chExt cx="1040954" cy="310800"/>
            </a:xfrm>
          </p:grpSpPr>
          <p:sp>
            <p:nvSpPr>
              <p:cNvPr id="18" name="Google Shape;18;p36"/>
              <p:cNvSpPr txBox="1"/>
              <p:nvPr/>
            </p:nvSpPr>
            <p:spPr>
              <a:xfrm>
                <a:off x="417025" y="3540900"/>
                <a:ext cx="9024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@LDgovUK</a:t>
                </a:r>
                <a:endParaRPr sz="1000" b="1" i="0" u="none" strike="noStrike" cap="none">
                  <a:solidFill>
                    <a:srgbClr val="000000"/>
                  </a:solidFill>
                  <a:latin typeface="Helvetica Neue"/>
                  <a:ea typeface="Helvetica Neue"/>
                  <a:cs typeface="Helvetica Neue"/>
                  <a:sym typeface="Helvetica Neue"/>
                </a:endParaRPr>
              </a:p>
            </p:txBody>
          </p:sp>
          <p:pic>
            <p:nvPicPr>
              <p:cNvPr id="19" name="Google Shape;19;p36"/>
              <p:cNvPicPr preferRelativeResize="0"/>
              <p:nvPr/>
            </p:nvPicPr>
            <p:blipFill rotWithShape="1">
              <a:blip r:embed="rId3">
                <a:alphaModFix/>
              </a:blip>
              <a:srcRect/>
              <a:stretch/>
            </p:blipFill>
            <p:spPr>
              <a:xfrm>
                <a:off x="278471" y="3670254"/>
                <a:ext cx="138550" cy="112751"/>
              </a:xfrm>
              <a:prstGeom prst="rect">
                <a:avLst/>
              </a:prstGeom>
              <a:noFill/>
              <a:ln>
                <a:noFill/>
              </a:ln>
            </p:spPr>
          </p:pic>
        </p:grpSp>
      </p:grpSp>
      <p:pic>
        <p:nvPicPr>
          <p:cNvPr id="20" name="Google Shape;20;p36"/>
          <p:cNvPicPr preferRelativeResize="0"/>
          <p:nvPr/>
        </p:nvPicPr>
        <p:blipFill rotWithShape="1">
          <a:blip r:embed="rId4">
            <a:alphaModFix/>
          </a:blip>
          <a:srcRect t="-5474"/>
          <a:stretch/>
        </p:blipFill>
        <p:spPr>
          <a:xfrm>
            <a:off x="372350" y="55924"/>
            <a:ext cx="1780152" cy="977276"/>
          </a:xfrm>
          <a:prstGeom prst="rect">
            <a:avLst/>
          </a:prstGeom>
          <a:noFill/>
          <a:ln>
            <a:noFill/>
          </a:ln>
        </p:spPr>
      </p:pic>
    </p:spTree>
    <p:extLst>
      <p:ext uri="{BB962C8B-B14F-4D97-AF65-F5344CB8AC3E}">
        <p14:creationId xmlns:p14="http://schemas.microsoft.com/office/powerpoint/2010/main" val="359108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745592"/>
          </a:xfrm>
        </p:spPr>
        <p:txBody>
          <a:bodyPr>
            <a:normAutofit/>
          </a:bodyPr>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457200" y="1059582"/>
            <a:ext cx="8229600" cy="3394040"/>
          </a:xfrm>
        </p:spPr>
        <p:txBody>
          <a:bodyPr>
            <a:normAutofit/>
          </a:bodyPr>
          <a:lstStyle>
            <a:lvl1pPr>
              <a:defRPr sz="2000"/>
            </a:lvl1pPr>
            <a:lvl2pPr>
              <a:defRPr sz="17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7457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only slide">
  <p:cSld name="Content only slide">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610863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slide" type="tx">
  <p:cSld name="Title only slide">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568650" y="398650"/>
            <a:ext cx="7991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Tree>
    <p:extLst>
      <p:ext uri="{BB962C8B-B14F-4D97-AF65-F5344CB8AC3E}">
        <p14:creationId xmlns:p14="http://schemas.microsoft.com/office/powerpoint/2010/main" val="3598501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xample of infographic and text">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38630B50-84DA-5FC4-84A1-1A4ED10B4394}"/>
              </a:ext>
            </a:extLst>
          </p:cNvPr>
          <p:cNvSpPr>
            <a:spLocks noGrp="1" noRot="1" noMove="1" noResize="1" noEditPoints="1" noAdjustHandles="1" noChangeArrowheads="1" noChangeShapeType="1"/>
          </p:cNvSpPr>
          <p:nvPr>
            <p:ph type="sldNum" sz="quarter" idx="4"/>
          </p:nvPr>
        </p:nvSpPr>
        <p:spPr>
          <a:xfrm>
            <a:off x="8548687" y="4924492"/>
            <a:ext cx="425561" cy="138500"/>
          </a:xfrm>
          <a:prstGeom prst="rect">
            <a:avLst/>
          </a:prstGeom>
        </p:spPr>
        <p:txBody>
          <a:bodyPr vert="horz" wrap="square" lIns="0" tIns="0" rIns="0" bIns="0" rtlCol="0" anchor="ctr">
            <a:spAutoFit/>
          </a:bodyPr>
          <a:lstStyle>
            <a:lvl1pPr algn="r">
              <a:defRPr sz="900">
                <a:solidFill>
                  <a:schemeClr val="bg2">
                    <a:lumMod val="75000"/>
                  </a:schemeClr>
                </a:solidFill>
              </a:defRPr>
            </a:lvl1pPr>
          </a:lstStyle>
          <a:p>
            <a:fld id="{318356DC-334E-1146-8C47-B0DA3BCDFCC3}" type="slidenum">
              <a:rPr lang="en-US" smtClean="0"/>
              <a:pPr/>
              <a:t>‹#›</a:t>
            </a:fld>
            <a:endParaRPr lang="en-US"/>
          </a:p>
        </p:txBody>
      </p:sp>
      <p:sp>
        <p:nvSpPr>
          <p:cNvPr id="11" name="Footer Placeholder 4">
            <a:extLst>
              <a:ext uri="{FF2B5EF4-FFF2-40B4-BE49-F238E27FC236}">
                <a16:creationId xmlns:a16="http://schemas.microsoft.com/office/drawing/2014/main" id="{B7AD4746-9DC7-13F7-934E-B03E9B5986C1}"/>
              </a:ext>
            </a:extLst>
          </p:cNvPr>
          <p:cNvSpPr>
            <a:spLocks noGrp="1" noRot="1" noMove="1" noResize="1" noEditPoints="1" noAdjustHandles="1" noChangeArrowheads="1" noChangeShapeType="1"/>
          </p:cNvSpPr>
          <p:nvPr>
            <p:ph type="ftr" sz="quarter" idx="3"/>
          </p:nvPr>
        </p:nvSpPr>
        <p:spPr>
          <a:xfrm>
            <a:off x="3028950" y="4860001"/>
            <a:ext cx="3086100" cy="121187"/>
          </a:xfrm>
          <a:prstGeom prst="rect">
            <a:avLst/>
          </a:prstGeom>
        </p:spPr>
        <p:txBody>
          <a:bodyPr vert="horz" lIns="0" tIns="0" rIns="0" bIns="0" rtlCol="0" anchor="ctr">
            <a:spAutoFit/>
          </a:bodyPr>
          <a:lstStyle>
            <a:lvl1pPr algn="ctr">
              <a:defRPr lang="en-US" sz="788"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27" name="SmartArt Placeholder 1">
            <a:extLst>
              <a:ext uri="{FF2B5EF4-FFF2-40B4-BE49-F238E27FC236}">
                <a16:creationId xmlns:a16="http://schemas.microsoft.com/office/drawing/2014/main" id="{AB4A304E-68FB-0CDC-9A6B-0CA3E57E4B28}"/>
              </a:ext>
            </a:extLst>
          </p:cNvPr>
          <p:cNvSpPr>
            <a:spLocks noGrp="1"/>
          </p:cNvSpPr>
          <p:nvPr>
            <p:ph type="dgm" sz="quarter" idx="23"/>
          </p:nvPr>
        </p:nvSpPr>
        <p:spPr>
          <a:xfrm>
            <a:off x="4842901" y="1377373"/>
            <a:ext cx="4031098" cy="3388127"/>
          </a:xfrm>
          <a:prstGeom prst="rect">
            <a:avLst/>
          </a:prstGeom>
        </p:spPr>
        <p:txBody>
          <a:bodyPr lIns="0" tIns="0" rIns="0" bIns="0" anchor="ctr" anchorCtr="0"/>
          <a:lstStyle>
            <a:lvl1pPr marL="0" indent="0" algn="ctr">
              <a:buNone/>
              <a:defRPr lang="en-US" sz="900" kern="1200">
                <a:solidFill>
                  <a:schemeClr val="accent5"/>
                </a:solidFill>
                <a:latin typeface="+mn-lt"/>
                <a:ea typeface="+mn-ea"/>
                <a:cs typeface="+mn-cs"/>
              </a:defRPr>
            </a:lvl1pPr>
          </a:lstStyle>
          <a:p>
            <a:r>
              <a:rPr lang="en-GB"/>
              <a:t>Click icon to add SmartArt graphic</a:t>
            </a:r>
            <a:endParaRPr lang="en-US"/>
          </a:p>
        </p:txBody>
      </p:sp>
      <p:cxnSp>
        <p:nvCxnSpPr>
          <p:cNvPr id="2" name="Straight Connector 1">
            <a:extLst>
              <a:ext uri="{FF2B5EF4-FFF2-40B4-BE49-F238E27FC236}">
                <a16:creationId xmlns:a16="http://schemas.microsoft.com/office/drawing/2014/main" id="{08BE6983-A079-D5D8-1F9F-DF09796DBA9E}"/>
              </a:ext>
            </a:extLst>
          </p:cNvPr>
          <p:cNvCxnSpPr>
            <a:cxnSpLocks noGrp="1" noRot="1" noMove="1" noResize="1" noEditPoints="1" noAdjustHandles="1" noChangeArrowheads="1" noChangeShapeType="1"/>
          </p:cNvCxnSpPr>
          <p:nvPr userDrawn="1"/>
        </p:nvCxnSpPr>
        <p:spPr>
          <a:xfrm>
            <a:off x="4572000" y="1381686"/>
            <a:ext cx="0" cy="3391346"/>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5" name="Text Placeholder 2">
            <a:extLst>
              <a:ext uri="{FF2B5EF4-FFF2-40B4-BE49-F238E27FC236}">
                <a16:creationId xmlns:a16="http://schemas.microsoft.com/office/drawing/2014/main" id="{0DDF0EAE-985C-CC15-F982-4D4F4C119B8B}"/>
              </a:ext>
            </a:extLst>
          </p:cNvPr>
          <p:cNvSpPr>
            <a:spLocks noGrp="1"/>
          </p:cNvSpPr>
          <p:nvPr>
            <p:ph type="body" sz="quarter" idx="20"/>
          </p:nvPr>
        </p:nvSpPr>
        <p:spPr>
          <a:xfrm>
            <a:off x="573230" y="1945029"/>
            <a:ext cx="3527283" cy="184666"/>
          </a:xfrm>
          <a:prstGeom prst="rect">
            <a:avLst/>
          </a:prstGeom>
        </p:spPr>
        <p:txBody>
          <a:bodyPr wrap="square" lIns="0" tIns="0" rIns="0" bIns="0">
            <a:spAutoFit/>
          </a:bodyPr>
          <a:lstStyle>
            <a:lvl1pPr marL="213300" indent="-213300">
              <a:lnSpc>
                <a:spcPct val="100000"/>
              </a:lnSpc>
              <a:spcBef>
                <a:spcPts val="0"/>
              </a:spcBef>
              <a:spcAft>
                <a:spcPts val="900"/>
              </a:spcAft>
              <a:defRPr lang="en-US" sz="1200" kern="1200" dirty="0">
                <a:solidFill>
                  <a:schemeClr val="tx1"/>
                </a:solidFill>
                <a:latin typeface="+mn-lt"/>
                <a:ea typeface="+mn-ea"/>
                <a:cs typeface="+mn-cs"/>
              </a:defRPr>
            </a:lvl1pPr>
            <a:lvl2pPr>
              <a:defRPr lang="en-GB" sz="1050" kern="1200" dirty="0" smtClean="0">
                <a:solidFill>
                  <a:schemeClr val="tx1"/>
                </a:solidFill>
                <a:latin typeface="+mn-lt"/>
                <a:ea typeface="+mn-ea"/>
                <a:cs typeface="+mn-cs"/>
              </a:defRPr>
            </a:lvl2pPr>
            <a:lvl3pPr>
              <a:defRPr lang="en-GB" sz="1050" kern="1200" dirty="0" smtClean="0">
                <a:solidFill>
                  <a:schemeClr val="tx1"/>
                </a:solidFill>
                <a:latin typeface="+mn-lt"/>
                <a:ea typeface="+mn-ea"/>
                <a:cs typeface="+mn-cs"/>
              </a:defRPr>
            </a:lvl3pPr>
            <a:lvl4pPr>
              <a:defRPr lang="en-GB" sz="1050" kern="1200" dirty="0" smtClean="0">
                <a:solidFill>
                  <a:schemeClr val="tx1"/>
                </a:solidFill>
                <a:latin typeface="+mn-lt"/>
                <a:ea typeface="+mn-ea"/>
                <a:cs typeface="+mn-cs"/>
              </a:defRPr>
            </a:lvl4pPr>
            <a:lvl5pPr>
              <a:defRPr lang="en-US" sz="1050" kern="1200" dirty="0">
                <a:solidFill>
                  <a:schemeClr val="tx1"/>
                </a:solidFill>
                <a:latin typeface="+mn-lt"/>
                <a:ea typeface="+mn-ea"/>
                <a:cs typeface="+mn-cs"/>
              </a:defRPr>
            </a:lvl5pPr>
          </a:lstStyle>
          <a:p>
            <a:pPr lvl="0"/>
            <a:r>
              <a:rPr lang="en-GB"/>
              <a:t>Click to edit Master text styles</a:t>
            </a:r>
          </a:p>
        </p:txBody>
      </p:sp>
      <p:sp>
        <p:nvSpPr>
          <p:cNvPr id="6" name="Text Placeholder 1">
            <a:extLst>
              <a:ext uri="{FF2B5EF4-FFF2-40B4-BE49-F238E27FC236}">
                <a16:creationId xmlns:a16="http://schemas.microsoft.com/office/drawing/2014/main" id="{DB060B3C-2AF3-1D3D-DE28-9841D46F83B7}"/>
              </a:ext>
            </a:extLst>
          </p:cNvPr>
          <p:cNvSpPr>
            <a:spLocks noGrp="1"/>
          </p:cNvSpPr>
          <p:nvPr>
            <p:ph type="body" sz="quarter" idx="19" hasCustomPrompt="1"/>
          </p:nvPr>
        </p:nvSpPr>
        <p:spPr>
          <a:xfrm>
            <a:off x="426943" y="1358153"/>
            <a:ext cx="3792065" cy="341891"/>
          </a:xfrm>
          <a:prstGeom prst="roundRect">
            <a:avLst/>
          </a:prstGeom>
          <a:solidFill>
            <a:schemeClr val="tx2"/>
          </a:solidFill>
        </p:spPr>
        <p:txBody>
          <a:bodyPr wrap="square" lIns="0" tIns="0" rIns="0" bIns="0" anchor="ctr" anchorCtr="0">
            <a:noAutofit/>
          </a:bodyPr>
          <a:lstStyle>
            <a:lvl1pPr marL="0" indent="0" algn="ctr">
              <a:buNone/>
              <a:defRPr lang="en-US" sz="1350" kern="1200" dirty="0">
                <a:solidFill>
                  <a:schemeClr val="lt1"/>
                </a:solidFill>
                <a:latin typeface="+mn-lt"/>
                <a:ea typeface="+mn-ea"/>
                <a:cs typeface="+mn-cs"/>
              </a:defRPr>
            </a:lvl1pPr>
            <a:lvl2pPr>
              <a:defRPr lang="en-GB" sz="1200" b="1" kern="1200" dirty="0" smtClean="0">
                <a:solidFill>
                  <a:srgbClr val="012169"/>
                </a:solidFill>
                <a:latin typeface="+mn-lt"/>
                <a:ea typeface="+mn-ea"/>
                <a:cs typeface="+mn-cs"/>
              </a:defRPr>
            </a:lvl2pPr>
            <a:lvl3pPr>
              <a:defRPr lang="en-GB" sz="1200" b="1" kern="1200" dirty="0" smtClean="0">
                <a:solidFill>
                  <a:srgbClr val="012169"/>
                </a:solidFill>
                <a:latin typeface="+mn-lt"/>
                <a:ea typeface="+mn-ea"/>
                <a:cs typeface="+mn-cs"/>
              </a:defRPr>
            </a:lvl3pPr>
            <a:lvl4pPr>
              <a:defRPr lang="en-GB" sz="1200" b="1" kern="1200" dirty="0" smtClean="0">
                <a:solidFill>
                  <a:srgbClr val="012169"/>
                </a:solidFill>
                <a:latin typeface="+mn-lt"/>
                <a:ea typeface="+mn-ea"/>
                <a:cs typeface="+mn-cs"/>
              </a:defRPr>
            </a:lvl4pPr>
            <a:lvl5pPr>
              <a:defRPr lang="en-US" sz="1200" b="1" kern="1200" dirty="0">
                <a:solidFill>
                  <a:srgbClr val="012169"/>
                </a:solidFill>
                <a:latin typeface="+mn-lt"/>
                <a:ea typeface="+mn-ea"/>
                <a:cs typeface="+mn-cs"/>
              </a:defRPr>
            </a:lvl5pPr>
          </a:lstStyle>
          <a:p>
            <a:pPr lvl="0"/>
            <a:r>
              <a:rPr lang="en-GB"/>
              <a:t>Click to edit Master header</a:t>
            </a:r>
            <a:endParaRPr lang="en-US"/>
          </a:p>
        </p:txBody>
      </p:sp>
      <p:sp>
        <p:nvSpPr>
          <p:cNvPr id="8" name="Rectangle 7">
            <a:extLst>
              <a:ext uri="{FF2B5EF4-FFF2-40B4-BE49-F238E27FC236}">
                <a16:creationId xmlns:a16="http://schemas.microsoft.com/office/drawing/2014/main" id="{FBDF5227-C3B1-EA22-D494-37A10E8E90DC}"/>
              </a:ext>
            </a:extLst>
          </p:cNvPr>
          <p:cNvSpPr>
            <a:spLocks noGrp="1" noRot="1" noMove="1" noResize="1" noEditPoints="1" noAdjustHandles="1" noChangeArrowheads="1" noChangeShapeType="1"/>
          </p:cNvSpPr>
          <p:nvPr userDrawn="1"/>
        </p:nvSpPr>
        <p:spPr>
          <a:xfrm>
            <a:off x="141175" y="1081893"/>
            <a:ext cx="8713112" cy="34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Text Placeholder 8">
            <a:extLst>
              <a:ext uri="{FF2B5EF4-FFF2-40B4-BE49-F238E27FC236}">
                <a16:creationId xmlns:a16="http://schemas.microsoft.com/office/drawing/2014/main" id="{FF5C7240-BC70-F047-76C1-F4F895E6FAF1}"/>
              </a:ext>
            </a:extLst>
          </p:cNvPr>
          <p:cNvSpPr>
            <a:spLocks noGrp="1" noRot="1" noMove="1" noResize="1" noEditPoints="1" noAdjustHandles="1" noChangeArrowheads="1" noChangeShapeType="1"/>
          </p:cNvSpPr>
          <p:nvPr>
            <p:ph type="body" sz="quarter" idx="18" hasCustomPrompt="1"/>
          </p:nvPr>
        </p:nvSpPr>
        <p:spPr>
          <a:xfrm>
            <a:off x="141175" y="798131"/>
            <a:ext cx="8646471" cy="166199"/>
          </a:xfrm>
          <a:prstGeom prst="rect">
            <a:avLst/>
          </a:prstGeom>
        </p:spPr>
        <p:txBody>
          <a:bodyPr lIns="0" tIns="0" rIns="0" bIns="0">
            <a:noAutofit/>
          </a:bodyPr>
          <a:lstStyle>
            <a:lvl1pPr marL="0" indent="0" algn="r">
              <a:buNone/>
              <a:defRPr sz="12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9" name="Title Placeholder 2">
            <a:extLst>
              <a:ext uri="{FF2B5EF4-FFF2-40B4-BE49-F238E27FC236}">
                <a16:creationId xmlns:a16="http://schemas.microsoft.com/office/drawing/2014/main" id="{780DEBAF-6038-2055-ABB1-098B08B55559}"/>
              </a:ext>
            </a:extLst>
          </p:cNvPr>
          <p:cNvSpPr>
            <a:spLocks noGrp="1" noRot="1" noMove="1" noResize="1" noEditPoints="1" noAdjustHandles="1" noChangeArrowheads="1" noChangeShapeType="1"/>
          </p:cNvSpPr>
          <p:nvPr>
            <p:ph type="title" hasCustomPrompt="1"/>
          </p:nvPr>
        </p:nvSpPr>
        <p:spPr>
          <a:xfrm>
            <a:off x="3079242" y="378000"/>
            <a:ext cx="5713804" cy="290849"/>
          </a:xfrm>
          <a:prstGeom prst="rect">
            <a:avLst/>
          </a:prstGeom>
        </p:spPr>
        <p:txBody>
          <a:bodyPr vert="horz" wrap="square" lIns="0" tIns="0" rIns="0" bIns="0" rtlCol="0" anchor="b" anchorCtr="0">
            <a:spAutoFit/>
          </a:bodyPr>
          <a:lstStyle>
            <a:lvl1pPr>
              <a:defRPr sz="21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9128096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losing slide 2">
  <p:cSld name="Closing slide 2">
    <p:spTree>
      <p:nvGrpSpPr>
        <p:cNvPr id="1" name="Shape 38"/>
        <p:cNvGrpSpPr/>
        <p:nvPr/>
      </p:nvGrpSpPr>
      <p:grpSpPr>
        <a:xfrm>
          <a:off x="0" y="0"/>
          <a:ext cx="0" cy="0"/>
          <a:chOff x="0" y="0"/>
          <a:chExt cx="0" cy="0"/>
        </a:xfrm>
      </p:grpSpPr>
      <p:grpSp>
        <p:nvGrpSpPr>
          <p:cNvPr id="39" name="Google Shape;39;p43"/>
          <p:cNvGrpSpPr/>
          <p:nvPr/>
        </p:nvGrpSpPr>
        <p:grpSpPr>
          <a:xfrm>
            <a:off x="417025" y="3722850"/>
            <a:ext cx="2335200" cy="780000"/>
            <a:chOff x="417025" y="3722850"/>
            <a:chExt cx="2335200" cy="780000"/>
          </a:xfrm>
        </p:grpSpPr>
        <p:sp>
          <p:nvSpPr>
            <p:cNvPr id="40" name="Google Shape;40;p43"/>
            <p:cNvSpPr txBox="1"/>
            <p:nvPr/>
          </p:nvSpPr>
          <p:spPr>
            <a:xfrm>
              <a:off x="417025" y="4192050"/>
              <a:ext cx="23352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#LocalDigital   #FixThePlumbing</a:t>
              </a:r>
              <a:endParaRPr sz="1000" b="1" i="0" u="none" strike="noStrike" cap="none">
                <a:solidFill>
                  <a:srgbClr val="000000"/>
                </a:solidFill>
                <a:latin typeface="Helvetica Neue"/>
                <a:ea typeface="Helvetica Neue"/>
                <a:cs typeface="Helvetica Neue"/>
                <a:sym typeface="Helvetica Neue"/>
              </a:endParaRPr>
            </a:p>
          </p:txBody>
        </p:sp>
        <p:sp>
          <p:nvSpPr>
            <p:cNvPr id="41" name="Google Shape;41;p43"/>
            <p:cNvSpPr txBox="1"/>
            <p:nvPr/>
          </p:nvSpPr>
          <p:spPr>
            <a:xfrm>
              <a:off x="417025" y="3957450"/>
              <a:ext cx="21153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www.localdigital.gov.uk</a:t>
              </a:r>
              <a:endParaRPr sz="1000" b="1" i="0" u="none" strike="noStrike" cap="none">
                <a:solidFill>
                  <a:srgbClr val="000000"/>
                </a:solidFill>
                <a:latin typeface="Helvetica Neue"/>
                <a:ea typeface="Helvetica Neue"/>
                <a:cs typeface="Helvetica Neue"/>
                <a:sym typeface="Helvetica Neue"/>
              </a:endParaRPr>
            </a:p>
          </p:txBody>
        </p:sp>
        <p:grpSp>
          <p:nvGrpSpPr>
            <p:cNvPr id="42" name="Google Shape;42;p43"/>
            <p:cNvGrpSpPr/>
            <p:nvPr/>
          </p:nvGrpSpPr>
          <p:grpSpPr>
            <a:xfrm>
              <a:off x="513521" y="3722850"/>
              <a:ext cx="1040954" cy="310800"/>
              <a:chOff x="278471" y="3540900"/>
              <a:chExt cx="1040954" cy="310800"/>
            </a:xfrm>
          </p:grpSpPr>
          <p:sp>
            <p:nvSpPr>
              <p:cNvPr id="43" name="Google Shape;43;p43"/>
              <p:cNvSpPr txBox="1"/>
              <p:nvPr/>
            </p:nvSpPr>
            <p:spPr>
              <a:xfrm>
                <a:off x="417025" y="3540900"/>
                <a:ext cx="9024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@LDgovUK</a:t>
                </a:r>
                <a:endParaRPr sz="1000" b="1" i="0" u="none" strike="noStrike" cap="none">
                  <a:solidFill>
                    <a:srgbClr val="000000"/>
                  </a:solidFill>
                  <a:latin typeface="Helvetica Neue"/>
                  <a:ea typeface="Helvetica Neue"/>
                  <a:cs typeface="Helvetica Neue"/>
                  <a:sym typeface="Helvetica Neue"/>
                </a:endParaRPr>
              </a:p>
            </p:txBody>
          </p:sp>
          <p:pic>
            <p:nvPicPr>
              <p:cNvPr id="44" name="Google Shape;44;p43"/>
              <p:cNvPicPr preferRelativeResize="0"/>
              <p:nvPr/>
            </p:nvPicPr>
            <p:blipFill rotWithShape="1">
              <a:blip r:embed="rId2">
                <a:alphaModFix/>
              </a:blip>
              <a:srcRect/>
              <a:stretch/>
            </p:blipFill>
            <p:spPr>
              <a:xfrm>
                <a:off x="278471" y="3670254"/>
                <a:ext cx="138550" cy="112751"/>
              </a:xfrm>
              <a:prstGeom prst="rect">
                <a:avLst/>
              </a:prstGeom>
              <a:noFill/>
              <a:ln>
                <a:noFill/>
              </a:ln>
            </p:spPr>
          </p:pic>
        </p:grpSp>
      </p:grpSp>
      <p:sp>
        <p:nvSpPr>
          <p:cNvPr id="45" name="Google Shape;45;p43"/>
          <p:cNvSpPr txBox="1"/>
          <p:nvPr/>
        </p:nvSpPr>
        <p:spPr>
          <a:xfrm>
            <a:off x="372350" y="1870900"/>
            <a:ext cx="3805500" cy="92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GB" sz="4800" b="1" i="0" u="none" strike="noStrike" cap="none">
                <a:solidFill>
                  <a:schemeClr val="dk1"/>
                </a:solidFill>
                <a:latin typeface="Helvetica Neue"/>
                <a:ea typeface="Helvetica Neue"/>
                <a:cs typeface="Helvetica Neue"/>
                <a:sym typeface="Helvetica Neue"/>
              </a:rPr>
              <a:t>Thank you</a:t>
            </a:r>
            <a:endParaRPr sz="4800" b="1" i="0" u="none" strike="noStrike" cap="none">
              <a:solidFill>
                <a:schemeClr val="dk1"/>
              </a:solidFill>
              <a:latin typeface="Helvetica Neue"/>
              <a:ea typeface="Helvetica Neue"/>
              <a:cs typeface="Helvetica Neue"/>
              <a:sym typeface="Helvetica Neue"/>
            </a:endParaRPr>
          </a:p>
        </p:txBody>
      </p:sp>
      <p:sp>
        <p:nvSpPr>
          <p:cNvPr id="46" name="Google Shape;46;p43"/>
          <p:cNvSpPr txBox="1">
            <a:spLocks noGrp="1"/>
          </p:cNvSpPr>
          <p:nvPr>
            <p:ph type="subTitle" idx="1"/>
          </p:nvPr>
        </p:nvSpPr>
        <p:spPr>
          <a:xfrm>
            <a:off x="372350" y="2834325"/>
            <a:ext cx="3616500" cy="501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100"/>
              <a:buNone/>
              <a:defRPr/>
            </a:lvl1pPr>
            <a:lvl2pPr lvl="1" algn="l">
              <a:lnSpc>
                <a:spcPct val="115000"/>
              </a:lnSpc>
              <a:spcBef>
                <a:spcPts val="1000"/>
              </a:spcBef>
              <a:spcAft>
                <a:spcPts val="0"/>
              </a:spcAft>
              <a:buSzPts val="1900"/>
              <a:buNone/>
              <a:defRPr/>
            </a:lvl2pPr>
            <a:lvl3pPr lvl="2" algn="l">
              <a:lnSpc>
                <a:spcPct val="115000"/>
              </a:lnSpc>
              <a:spcBef>
                <a:spcPts val="1000"/>
              </a:spcBef>
              <a:spcAft>
                <a:spcPts val="0"/>
              </a:spcAft>
              <a:buSzPts val="1700"/>
              <a:buNone/>
              <a:defRPr/>
            </a:lvl3pPr>
            <a:lvl4pPr lvl="3" algn="l">
              <a:lnSpc>
                <a:spcPct val="115000"/>
              </a:lnSpc>
              <a:spcBef>
                <a:spcPts val="1000"/>
              </a:spcBef>
              <a:spcAft>
                <a:spcPts val="0"/>
              </a:spcAft>
              <a:buSzPts val="1600"/>
              <a:buNone/>
              <a:defRPr/>
            </a:lvl4pPr>
            <a:lvl5pPr lvl="4" algn="l">
              <a:lnSpc>
                <a:spcPct val="115000"/>
              </a:lnSpc>
              <a:spcBef>
                <a:spcPts val="1000"/>
              </a:spcBef>
              <a:spcAft>
                <a:spcPts val="0"/>
              </a:spcAft>
              <a:buSzPts val="1500"/>
              <a:buNone/>
              <a:defRPr/>
            </a:lvl5pPr>
            <a:lvl6pPr lvl="5" algn="l">
              <a:lnSpc>
                <a:spcPct val="115000"/>
              </a:lnSpc>
              <a:spcBef>
                <a:spcPts val="1000"/>
              </a:spcBef>
              <a:spcAft>
                <a:spcPts val="0"/>
              </a:spcAft>
              <a:buSzPts val="1400"/>
              <a:buNone/>
              <a:defRPr/>
            </a:lvl6pPr>
            <a:lvl7pPr lvl="6" algn="l">
              <a:lnSpc>
                <a:spcPct val="115000"/>
              </a:lnSpc>
              <a:spcBef>
                <a:spcPts val="1000"/>
              </a:spcBef>
              <a:spcAft>
                <a:spcPts val="0"/>
              </a:spcAft>
              <a:buSzPts val="1400"/>
              <a:buNone/>
              <a:defRPr/>
            </a:lvl7pPr>
            <a:lvl8pPr lvl="7" algn="l">
              <a:lnSpc>
                <a:spcPct val="115000"/>
              </a:lnSpc>
              <a:spcBef>
                <a:spcPts val="1000"/>
              </a:spcBef>
              <a:spcAft>
                <a:spcPts val="0"/>
              </a:spcAft>
              <a:buSzPts val="1400"/>
              <a:buNone/>
              <a:defRPr/>
            </a:lvl8pPr>
            <a:lvl9pPr lvl="8" algn="l">
              <a:lnSpc>
                <a:spcPct val="115000"/>
              </a:lnSpc>
              <a:spcBef>
                <a:spcPts val="1000"/>
              </a:spcBef>
              <a:spcAft>
                <a:spcPts val="1000"/>
              </a:spcAft>
              <a:buSzPts val="1400"/>
              <a:buNone/>
              <a:defRPr/>
            </a:lvl9pPr>
          </a:lstStyle>
          <a:p>
            <a:endParaRPr/>
          </a:p>
        </p:txBody>
      </p:sp>
      <p:pic>
        <p:nvPicPr>
          <p:cNvPr id="47" name="Google Shape;47;p43"/>
          <p:cNvPicPr preferRelativeResize="0"/>
          <p:nvPr/>
        </p:nvPicPr>
        <p:blipFill rotWithShape="1">
          <a:blip r:embed="rId3">
            <a:alphaModFix/>
          </a:blip>
          <a:srcRect t="15022" r="27039" b="10414"/>
          <a:stretch/>
        </p:blipFill>
        <p:spPr>
          <a:xfrm>
            <a:off x="4467025" y="0"/>
            <a:ext cx="4676975" cy="5143503"/>
          </a:xfrm>
          <a:prstGeom prst="rect">
            <a:avLst/>
          </a:prstGeom>
          <a:noFill/>
          <a:ln>
            <a:noFill/>
          </a:ln>
        </p:spPr>
      </p:pic>
      <p:pic>
        <p:nvPicPr>
          <p:cNvPr id="48" name="Google Shape;48;p43"/>
          <p:cNvPicPr preferRelativeResize="0"/>
          <p:nvPr/>
        </p:nvPicPr>
        <p:blipFill rotWithShape="1">
          <a:blip r:embed="rId4">
            <a:alphaModFix/>
          </a:blip>
          <a:srcRect/>
          <a:stretch/>
        </p:blipFill>
        <p:spPr>
          <a:xfrm>
            <a:off x="8039025" y="4251374"/>
            <a:ext cx="1060250" cy="836476"/>
          </a:xfrm>
          <a:prstGeom prst="rect">
            <a:avLst/>
          </a:prstGeom>
          <a:noFill/>
          <a:ln>
            <a:noFill/>
          </a:ln>
        </p:spPr>
      </p:pic>
      <p:pic>
        <p:nvPicPr>
          <p:cNvPr id="49" name="Google Shape;49;p43"/>
          <p:cNvPicPr preferRelativeResize="0"/>
          <p:nvPr/>
        </p:nvPicPr>
        <p:blipFill rotWithShape="1">
          <a:blip r:embed="rId5">
            <a:alphaModFix/>
          </a:blip>
          <a:srcRect t="-5474"/>
          <a:stretch/>
        </p:blipFill>
        <p:spPr>
          <a:xfrm>
            <a:off x="372350" y="55924"/>
            <a:ext cx="1780152" cy="977276"/>
          </a:xfrm>
          <a:prstGeom prst="rect">
            <a:avLst/>
          </a:prstGeom>
          <a:noFill/>
          <a:ln>
            <a:noFill/>
          </a:ln>
        </p:spPr>
      </p:pic>
    </p:spTree>
    <p:extLst>
      <p:ext uri="{BB962C8B-B14F-4D97-AF65-F5344CB8AC3E}">
        <p14:creationId xmlns:p14="http://schemas.microsoft.com/office/powerpoint/2010/main" val="2027132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05365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8"/>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tx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34970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8"/>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tx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5833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745592"/>
          </a:xfrm>
        </p:spPr>
        <p:txBody>
          <a:bodyPr>
            <a:normAutofit/>
          </a:bodyPr>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457200" y="1059582"/>
            <a:ext cx="8229600" cy="3394040"/>
          </a:xfrm>
        </p:spPr>
        <p:txBody>
          <a:bodyPr>
            <a:normAutofit/>
          </a:bodyPr>
          <a:lstStyle>
            <a:lvl1pPr>
              <a:defRPr sz="2000"/>
            </a:lvl1pPr>
            <a:lvl2pPr>
              <a:defRPr sz="17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110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927"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09891"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365616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741"/>
            <a:ext cx="4040188"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497563"/>
            <a:ext cx="4040188"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017741"/>
            <a:ext cx="4041775"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497563"/>
            <a:ext cx="4041775"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36954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927"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09891"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377412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176345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6" y="1"/>
            <a:ext cx="9141289" cy="5143499"/>
          </a:xfrm>
          <a:prstGeom prst="rect">
            <a:avLst/>
          </a:prstGeom>
        </p:spPr>
      </p:pic>
      <p:sp>
        <p:nvSpPr>
          <p:cNvPr id="2" name="Title 1"/>
          <p:cNvSpPr>
            <a:spLocks noGrp="1"/>
          </p:cNvSpPr>
          <p:nvPr>
            <p:ph type="ctrTitle"/>
          </p:nvPr>
        </p:nvSpPr>
        <p:spPr>
          <a:xfrm>
            <a:off x="469622" y="1311307"/>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8" y="2445432"/>
            <a:ext cx="5219195" cy="1314450"/>
          </a:xfrm>
        </p:spPr>
        <p:txBody>
          <a:bodyPr>
            <a:normAutofit/>
          </a:bodyPr>
          <a:lstStyle>
            <a:lvl1pPr marL="0" indent="0" algn="l">
              <a:buNone/>
              <a:defRPr sz="1500">
                <a:solidFill>
                  <a:schemeClr val="tx1"/>
                </a:solidFill>
                <a:latin typeface="Arial Nova" pitchFamily="34" charset="0"/>
              </a:defRPr>
            </a:lvl1pPr>
            <a:lvl2pPr marL="389616" indent="0" algn="ctr">
              <a:buNone/>
              <a:defRPr>
                <a:solidFill>
                  <a:schemeClr val="tx1">
                    <a:tint val="75000"/>
                  </a:schemeClr>
                </a:solidFill>
              </a:defRPr>
            </a:lvl2pPr>
            <a:lvl3pPr marL="779233" indent="0" algn="ctr">
              <a:buNone/>
              <a:defRPr>
                <a:solidFill>
                  <a:schemeClr val="tx1">
                    <a:tint val="75000"/>
                  </a:schemeClr>
                </a:solidFill>
              </a:defRPr>
            </a:lvl3pPr>
            <a:lvl4pPr marL="1168849" indent="0" algn="ctr">
              <a:buNone/>
              <a:defRPr>
                <a:solidFill>
                  <a:schemeClr val="tx1">
                    <a:tint val="75000"/>
                  </a:schemeClr>
                </a:solidFill>
              </a:defRPr>
            </a:lvl4pPr>
            <a:lvl5pPr marL="1558464" indent="0" algn="ctr">
              <a:buNone/>
              <a:defRPr>
                <a:solidFill>
                  <a:schemeClr val="tx1">
                    <a:tint val="75000"/>
                  </a:schemeClr>
                </a:solidFill>
              </a:defRPr>
            </a:lvl5pPr>
            <a:lvl6pPr marL="1948080" indent="0" algn="ctr">
              <a:buNone/>
              <a:defRPr>
                <a:solidFill>
                  <a:schemeClr val="tx1">
                    <a:tint val="75000"/>
                  </a:schemeClr>
                </a:solidFill>
              </a:defRPr>
            </a:lvl6pPr>
            <a:lvl7pPr marL="2337697" indent="0" algn="ctr">
              <a:buNone/>
              <a:defRPr>
                <a:solidFill>
                  <a:schemeClr val="tx1">
                    <a:tint val="75000"/>
                  </a:schemeClr>
                </a:solidFill>
              </a:defRPr>
            </a:lvl7pPr>
            <a:lvl8pPr marL="2727313" indent="0" algn="ctr">
              <a:buNone/>
              <a:defRPr>
                <a:solidFill>
                  <a:schemeClr val="tx1">
                    <a:tint val="75000"/>
                  </a:schemeClr>
                </a:solidFill>
              </a:defRPr>
            </a:lvl8pPr>
            <a:lvl9pPr marL="3116929"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80361132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745592"/>
          </a:xfrm>
        </p:spPr>
        <p:txBody>
          <a:bodyPr>
            <a:normAutofit/>
          </a:bodyPr>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457200" y="1059583"/>
            <a:ext cx="8229600" cy="3394040"/>
          </a:xfrm>
        </p:spPr>
        <p:txBody>
          <a:bodyPr>
            <a:normAutofit/>
          </a:bodyPr>
          <a:lstStyle>
            <a:lvl1pPr>
              <a:defRPr sz="2000"/>
            </a:lvl1pPr>
            <a:lvl2pPr>
              <a:defRPr sz="17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611668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927"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09892"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134052142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742"/>
            <a:ext cx="4040188" cy="479822"/>
          </a:xfrm>
        </p:spPr>
        <p:txBody>
          <a:bodyPr anchor="ctr">
            <a:normAutofit/>
          </a:bodyPr>
          <a:lstStyle>
            <a:lvl1pPr marL="0" indent="0">
              <a:buNone/>
              <a:defRPr sz="1700" b="1"/>
            </a:lvl1pPr>
            <a:lvl2pPr marL="389616" indent="0">
              <a:buNone/>
              <a:defRPr sz="1700" b="1"/>
            </a:lvl2pPr>
            <a:lvl3pPr marL="779233" indent="0">
              <a:buNone/>
              <a:defRPr sz="1500" b="1"/>
            </a:lvl3pPr>
            <a:lvl4pPr marL="1168849" indent="0">
              <a:buNone/>
              <a:defRPr sz="1400" b="1"/>
            </a:lvl4pPr>
            <a:lvl5pPr marL="1558464" indent="0">
              <a:buNone/>
              <a:defRPr sz="1400" b="1"/>
            </a:lvl5pPr>
            <a:lvl6pPr marL="1948080" indent="0">
              <a:buNone/>
              <a:defRPr sz="1400" b="1"/>
            </a:lvl6pPr>
            <a:lvl7pPr marL="2337697" indent="0">
              <a:buNone/>
              <a:defRPr sz="1400" b="1"/>
            </a:lvl7pPr>
            <a:lvl8pPr marL="2727313" indent="0">
              <a:buNone/>
              <a:defRPr sz="1400" b="1"/>
            </a:lvl8pPr>
            <a:lvl9pPr marL="311692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497563"/>
            <a:ext cx="4040188"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017742"/>
            <a:ext cx="4041775" cy="479822"/>
          </a:xfrm>
        </p:spPr>
        <p:txBody>
          <a:bodyPr anchor="ctr">
            <a:normAutofit/>
          </a:bodyPr>
          <a:lstStyle>
            <a:lvl1pPr marL="0" indent="0">
              <a:buNone/>
              <a:defRPr sz="1700" b="1"/>
            </a:lvl1pPr>
            <a:lvl2pPr marL="389616" indent="0">
              <a:buNone/>
              <a:defRPr sz="1700" b="1"/>
            </a:lvl2pPr>
            <a:lvl3pPr marL="779233" indent="0">
              <a:buNone/>
              <a:defRPr sz="1500" b="1"/>
            </a:lvl3pPr>
            <a:lvl4pPr marL="1168849" indent="0">
              <a:buNone/>
              <a:defRPr sz="1400" b="1"/>
            </a:lvl4pPr>
            <a:lvl5pPr marL="1558464" indent="0">
              <a:buNone/>
              <a:defRPr sz="1400" b="1"/>
            </a:lvl5pPr>
            <a:lvl6pPr marL="1948080" indent="0">
              <a:buNone/>
              <a:defRPr sz="1400" b="1"/>
            </a:lvl6pPr>
            <a:lvl7pPr marL="2337697" indent="0">
              <a:buNone/>
              <a:defRPr sz="1400" b="1"/>
            </a:lvl7pPr>
            <a:lvl8pPr marL="2727313" indent="0">
              <a:buNone/>
              <a:defRPr sz="1400" b="1"/>
            </a:lvl8pPr>
            <a:lvl9pPr marL="311692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1497563"/>
            <a:ext cx="4041775"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2899242647"/>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59567604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Chart&#10;&#10;Description automatically generated with low confidence">
            <a:extLst>
              <a:ext uri="{FF2B5EF4-FFF2-40B4-BE49-F238E27FC236}">
                <a16:creationId xmlns:a16="http://schemas.microsoft.com/office/drawing/2014/main" id="{F4814FA2-8781-4A40-BC3B-4467FA2908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88" t="19201" r="63387" b="41600"/>
          <a:stretch/>
        </p:blipFill>
        <p:spPr>
          <a:xfrm>
            <a:off x="611561" y="987574"/>
            <a:ext cx="2736304" cy="2016224"/>
          </a:xfrm>
          <a:prstGeom prst="rect">
            <a:avLst/>
          </a:prstGeom>
        </p:spPr>
      </p:pic>
    </p:spTree>
    <p:extLst>
      <p:ext uri="{BB962C8B-B14F-4D97-AF65-F5344CB8AC3E}">
        <p14:creationId xmlns:p14="http://schemas.microsoft.com/office/powerpoint/2010/main" val="423264814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B8FDE4-7C72-6C59-4E47-348FFB1815DC}"/>
              </a:ext>
            </a:extLst>
          </p:cNvPr>
          <p:cNvSpPr>
            <a:spLocks noGrp="1"/>
          </p:cNvSpPr>
          <p:nvPr>
            <p:ph type="dt" sz="half" idx="10"/>
          </p:nvPr>
        </p:nvSpPr>
        <p:spPr/>
        <p:txBody>
          <a:bodyPr/>
          <a:lstStyle/>
          <a:p>
            <a:fld id="{B19F179E-7F56-4D57-B360-9E1C9BA38FCA}" type="datetimeFigureOut">
              <a:rPr lang="en-GB" smtClean="0"/>
              <a:t>01/07/2025</a:t>
            </a:fld>
            <a:endParaRPr lang="en-GB"/>
          </a:p>
        </p:txBody>
      </p:sp>
      <p:sp>
        <p:nvSpPr>
          <p:cNvPr id="3" name="Footer Placeholder 2">
            <a:extLst>
              <a:ext uri="{FF2B5EF4-FFF2-40B4-BE49-F238E27FC236}">
                <a16:creationId xmlns:a16="http://schemas.microsoft.com/office/drawing/2014/main" id="{5AD5005B-294E-7D1F-173E-D6D6AF68B5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2AC8781-7686-9C89-9C82-5FBC28C76A0E}"/>
              </a:ext>
            </a:extLst>
          </p:cNvPr>
          <p:cNvSpPr>
            <a:spLocks noGrp="1"/>
          </p:cNvSpPr>
          <p:nvPr>
            <p:ph type="sldNum" sz="quarter" idx="12"/>
          </p:nvPr>
        </p:nvSpPr>
        <p:spPr/>
        <p:txBody>
          <a:bodyPr/>
          <a:lstStyle/>
          <a:p>
            <a:fld id="{544F5FDB-368E-4980-937C-6400D300D13A}" type="slidenum">
              <a:rPr lang="en-GB" smtClean="0"/>
              <a:t>‹#›</a:t>
            </a:fld>
            <a:endParaRPr lang="en-GB"/>
          </a:p>
        </p:txBody>
      </p:sp>
    </p:spTree>
    <p:extLst>
      <p:ext uri="{BB962C8B-B14F-4D97-AF65-F5344CB8AC3E}">
        <p14:creationId xmlns:p14="http://schemas.microsoft.com/office/powerpoint/2010/main" val="22842037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923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8"/>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bg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bg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5423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741"/>
            <a:ext cx="4040188"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497563"/>
            <a:ext cx="4040188"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017741"/>
            <a:ext cx="4041775"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497563"/>
            <a:ext cx="4041775"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212909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8"/>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tx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21281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745592"/>
          </a:xfrm>
        </p:spPr>
        <p:txBody>
          <a:bodyPr>
            <a:normAutofit/>
          </a:bodyPr>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457200" y="1059582"/>
            <a:ext cx="8229600" cy="3394040"/>
          </a:xfrm>
        </p:spPr>
        <p:txBody>
          <a:bodyPr>
            <a:normAutofit/>
          </a:bodyPr>
          <a:lstStyle>
            <a:lvl1pPr>
              <a:defRPr sz="2000"/>
            </a:lvl1pPr>
            <a:lvl2pPr>
              <a:defRPr sz="17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589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927"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09891" y="1059582"/>
            <a:ext cx="3983182" cy="3394472"/>
          </a:xfrm>
        </p:spPr>
        <p:txBody>
          <a:bodyPr>
            <a:normAutofit/>
          </a:bodyPr>
          <a:lstStyle>
            <a:lvl1pPr>
              <a:defRPr sz="2000"/>
            </a:lvl1pPr>
            <a:lvl2pPr>
              <a:defRPr sz="17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130276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741"/>
            <a:ext cx="4040188"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497563"/>
            <a:ext cx="4040188"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017741"/>
            <a:ext cx="4041775" cy="479822"/>
          </a:xfrm>
        </p:spPr>
        <p:txBody>
          <a:bodyPr anchor="ctr">
            <a:normAutofit/>
          </a:bodyPr>
          <a:lstStyle>
            <a:lvl1pPr marL="0" indent="0">
              <a:buNone/>
              <a:defRPr sz="17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497563"/>
            <a:ext cx="4041775" cy="2963466"/>
          </a:xfrm>
        </p:spPr>
        <p:txBody>
          <a:bodyPr>
            <a:normAutofit/>
          </a:bodyPr>
          <a:lstStyle>
            <a:lvl1pPr>
              <a:defRPr sz="17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9989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131075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960740"/>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24330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pic>
        <p:nvPicPr>
          <p:cNvPr id="12" name="Google Shape;12;p2" descr="GIB_377_AW-RGB.wmf"/>
          <p:cNvPicPr preferRelativeResize="0"/>
          <p:nvPr/>
        </p:nvPicPr>
        <p:blipFill rotWithShape="1">
          <a:blip r:embed="rId2">
            <a:alphaModFix/>
          </a:blip>
          <a:srcRect/>
          <a:stretch/>
        </p:blipFill>
        <p:spPr>
          <a:xfrm>
            <a:off x="426275" y="429375"/>
            <a:ext cx="3638400" cy="1389000"/>
          </a:xfrm>
          <a:prstGeom prst="rect">
            <a:avLst/>
          </a:prstGeom>
          <a:noFill/>
          <a:ln>
            <a:noFill/>
          </a:ln>
        </p:spPr>
      </p:pic>
      <p:sp>
        <p:nvSpPr>
          <p:cNvPr id="13" name="Google Shape;13;p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94407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ue lines" type="blank">
  <p:cSld name="Blue lines">
    <p:spTree>
      <p:nvGrpSpPr>
        <p:cNvPr id="1" name="Shape 14"/>
        <p:cNvGrpSpPr/>
        <p:nvPr/>
      </p:nvGrpSpPr>
      <p:grpSpPr>
        <a:xfrm>
          <a:off x="0" y="0"/>
          <a:ext cx="0" cy="0"/>
          <a:chOff x="0" y="0"/>
          <a:chExt cx="0" cy="0"/>
        </a:xfrm>
      </p:grpSpPr>
      <p:sp>
        <p:nvSpPr>
          <p:cNvPr id="15" name="Google Shape;15;p3"/>
          <p:cNvSpPr/>
          <p:nvPr/>
        </p:nvSpPr>
        <p:spPr>
          <a:xfrm>
            <a:off x="0" y="125"/>
            <a:ext cx="9144000" cy="5143500"/>
          </a:xfrm>
          <a:prstGeom prst="rect">
            <a:avLst/>
          </a:prstGeom>
          <a:solidFill>
            <a:srgbClr val="034E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6" name="Google Shape;16;p3"/>
          <p:cNvPicPr preferRelativeResize="0"/>
          <p:nvPr/>
        </p:nvPicPr>
        <p:blipFill rotWithShape="1">
          <a:blip r:embed="rId2">
            <a:alphaModFix amt="30000"/>
          </a:blip>
          <a:srcRect l="476" t="13144" r="7863" b="14191"/>
          <a:stretch/>
        </p:blipFill>
        <p:spPr>
          <a:xfrm>
            <a:off x="0" y="703025"/>
            <a:ext cx="8381026" cy="3737449"/>
          </a:xfrm>
          <a:prstGeom prst="rect">
            <a:avLst/>
          </a:prstGeom>
          <a:noFill/>
          <a:ln>
            <a:noFill/>
          </a:ln>
        </p:spPr>
      </p:pic>
    </p:spTree>
    <p:extLst>
      <p:ext uri="{BB962C8B-B14F-4D97-AF65-F5344CB8AC3E}">
        <p14:creationId xmlns:p14="http://schemas.microsoft.com/office/powerpoint/2010/main" val="356003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text slide">
  <p:cSld name="Main text slide">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9" name="Google Shape;19;p4"/>
          <p:cNvSpPr/>
          <p:nvPr/>
        </p:nvSpPr>
        <p:spPr>
          <a:xfrm>
            <a:off x="0" y="4680125"/>
            <a:ext cx="9144000" cy="463500"/>
          </a:xfrm>
          <a:prstGeom prst="rect">
            <a:avLst/>
          </a:prstGeom>
          <a:solidFill>
            <a:srgbClr val="034E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0" name="Google Shape;20;p4"/>
          <p:cNvPicPr preferRelativeResize="0"/>
          <p:nvPr/>
        </p:nvPicPr>
        <p:blipFill rotWithShape="1">
          <a:blip r:embed="rId2">
            <a:alphaModFix/>
          </a:blip>
          <a:srcRect l="76418"/>
          <a:stretch/>
        </p:blipFill>
        <p:spPr>
          <a:xfrm>
            <a:off x="6835250" y="4771925"/>
            <a:ext cx="2156352" cy="279899"/>
          </a:xfrm>
          <a:prstGeom prst="rect">
            <a:avLst/>
          </a:prstGeom>
          <a:noFill/>
          <a:ln>
            <a:noFill/>
          </a:ln>
        </p:spPr>
      </p:pic>
    </p:spTree>
    <p:extLst>
      <p:ext uri="{BB962C8B-B14F-4D97-AF65-F5344CB8AC3E}">
        <p14:creationId xmlns:p14="http://schemas.microsoft.com/office/powerpoint/2010/main" val="131965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8"/>
            <a:ext cx="8229600" cy="745592"/>
          </a:xfrm>
        </p:spPr>
        <p:txBody>
          <a:bodyPr/>
          <a:lstStyle/>
          <a:p>
            <a:r>
              <a:rPr lang="en-US"/>
              <a:t>Click to edit Master title style</a:t>
            </a:r>
            <a:endParaRPr lang="en-GB"/>
          </a:p>
        </p:txBody>
      </p:sp>
    </p:spTree>
    <p:extLst>
      <p:ext uri="{BB962C8B-B14F-4D97-AF65-F5344CB8AC3E}">
        <p14:creationId xmlns:p14="http://schemas.microsoft.com/office/powerpoint/2010/main" val="344181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425890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Yellow lines ">
  <p:cSld name="Yellow lines ">
    <p:spTree>
      <p:nvGrpSpPr>
        <p:cNvPr id="1" name="Shape 22"/>
        <p:cNvGrpSpPr/>
        <p:nvPr/>
      </p:nvGrpSpPr>
      <p:grpSpPr>
        <a:xfrm>
          <a:off x="0" y="0"/>
          <a:ext cx="0" cy="0"/>
          <a:chOff x="0" y="0"/>
          <a:chExt cx="0" cy="0"/>
        </a:xfrm>
      </p:grpSpPr>
      <p:sp>
        <p:nvSpPr>
          <p:cNvPr id="23" name="Google Shape;23;p6"/>
          <p:cNvSpPr/>
          <p:nvPr/>
        </p:nvSpPr>
        <p:spPr>
          <a:xfrm>
            <a:off x="0" y="125"/>
            <a:ext cx="9144000" cy="5143500"/>
          </a:xfrm>
          <a:prstGeom prst="rect">
            <a:avLst/>
          </a:prstGeom>
          <a:solidFill>
            <a:srgbClr val="F6AC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4" name="Google Shape;24;p6"/>
          <p:cNvPicPr preferRelativeResize="0"/>
          <p:nvPr/>
        </p:nvPicPr>
        <p:blipFill rotWithShape="1">
          <a:blip r:embed="rId2">
            <a:alphaModFix amt="60000"/>
          </a:blip>
          <a:srcRect/>
          <a:stretch/>
        </p:blipFill>
        <p:spPr>
          <a:xfrm>
            <a:off x="0" y="17406"/>
            <a:ext cx="9109173" cy="5143498"/>
          </a:xfrm>
          <a:prstGeom prst="rect">
            <a:avLst/>
          </a:prstGeom>
          <a:noFill/>
          <a:ln>
            <a:noFill/>
          </a:ln>
        </p:spPr>
      </p:pic>
    </p:spTree>
    <p:extLst>
      <p:ext uri="{BB962C8B-B14F-4D97-AF65-F5344CB8AC3E}">
        <p14:creationId xmlns:p14="http://schemas.microsoft.com/office/powerpoint/2010/main" val="1713740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5"/>
        <p:cNvGrpSpPr/>
        <p:nvPr/>
      </p:nvGrpSpPr>
      <p:grpSpPr>
        <a:xfrm>
          <a:off x="0" y="0"/>
          <a:ext cx="0" cy="0"/>
          <a:chOff x="0" y="0"/>
          <a:chExt cx="0" cy="0"/>
        </a:xfrm>
      </p:grpSpPr>
      <p:sp>
        <p:nvSpPr>
          <p:cNvPr id="26" name="Google Shape;26;p7"/>
          <p:cNvSpPr txBox="1"/>
          <p:nvPr/>
        </p:nvSpPr>
        <p:spPr>
          <a:xfrm>
            <a:off x="0" y="4629150"/>
            <a:ext cx="9144000" cy="514500"/>
          </a:xfrm>
          <a:prstGeom prst="rect">
            <a:avLst/>
          </a:prstGeom>
          <a:solidFill>
            <a:srgbClr val="2E89CA"/>
          </a:solidFill>
          <a:ln>
            <a:noFill/>
          </a:ln>
        </p:spPr>
        <p:txBody>
          <a:bodyPr spcFirstLastPara="1" wrap="square" lIns="23700" tIns="23700" rIns="23700" bIns="23700" anchor="ctr" anchorCtr="0">
            <a:noAutofit/>
          </a:bodyPr>
          <a:lstStyle/>
          <a:p>
            <a:pPr marL="25400" marR="0" lvl="0" indent="0" algn="ctr" rtl="0">
              <a:lnSpc>
                <a:spcPct val="100000"/>
              </a:lnSpc>
              <a:spcBef>
                <a:spcPts val="0"/>
              </a:spcBef>
              <a:spcAft>
                <a:spcPts val="0"/>
              </a:spcAft>
              <a:buNone/>
            </a:pPr>
            <a:endParaRPr sz="3200" b="0" i="0" u="none">
              <a:solidFill>
                <a:srgbClr val="000000"/>
              </a:solidFill>
              <a:latin typeface="Cabin"/>
              <a:ea typeface="Cabin"/>
              <a:cs typeface="Cabin"/>
              <a:sym typeface="Cabin"/>
            </a:endParaRPr>
          </a:p>
        </p:txBody>
      </p:sp>
      <p:sp>
        <p:nvSpPr>
          <p:cNvPr id="27" name="Google Shape;27;p7"/>
          <p:cNvSpPr txBox="1"/>
          <p:nvPr/>
        </p:nvSpPr>
        <p:spPr>
          <a:xfrm>
            <a:off x="5909310" y="4720590"/>
            <a:ext cx="2720400" cy="285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Font typeface="Helvetica Neue"/>
              <a:buNone/>
            </a:pPr>
            <a:r>
              <a:rPr lang="en-GB" sz="2000" b="0" i="0" u="none">
                <a:solidFill>
                  <a:srgbClr val="FFFFFF"/>
                </a:solidFill>
                <a:latin typeface="Helvetica Neue"/>
                <a:ea typeface="Helvetica Neue"/>
                <a:cs typeface="Helvetica Neue"/>
                <a:sym typeface="Helvetica Neue"/>
              </a:rPr>
              <a:t>GDS</a:t>
            </a:r>
            <a:endParaRPr sz="600"/>
          </a:p>
        </p:txBody>
      </p:sp>
    </p:spTree>
    <p:extLst>
      <p:ext uri="{BB962C8B-B14F-4D97-AF65-F5344CB8AC3E}">
        <p14:creationId xmlns:p14="http://schemas.microsoft.com/office/powerpoint/2010/main" val="4127565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Heading slide">
  <p:cSld name="Heading slide">
    <p:spTree>
      <p:nvGrpSpPr>
        <p:cNvPr id="1" name="Shape 28"/>
        <p:cNvGrpSpPr/>
        <p:nvPr/>
      </p:nvGrpSpPr>
      <p:grpSpPr>
        <a:xfrm>
          <a:off x="0" y="0"/>
          <a:ext cx="0" cy="0"/>
          <a:chOff x="0" y="0"/>
          <a:chExt cx="0" cy="0"/>
        </a:xfrm>
      </p:grpSpPr>
      <p:sp>
        <p:nvSpPr>
          <p:cNvPr id="29" name="Google Shape;29;p8"/>
          <p:cNvSpPr txBox="1"/>
          <p:nvPr/>
        </p:nvSpPr>
        <p:spPr>
          <a:xfrm>
            <a:off x="0" y="0"/>
            <a:ext cx="9144000" cy="5143500"/>
          </a:xfrm>
          <a:prstGeom prst="rect">
            <a:avLst/>
          </a:prstGeom>
          <a:solidFill>
            <a:srgbClr val="2E89CA"/>
          </a:solidFill>
          <a:ln>
            <a:noFill/>
          </a:ln>
        </p:spPr>
        <p:txBody>
          <a:bodyPr spcFirstLastPara="1" wrap="square" lIns="22850" tIns="22850" rIns="22850" bIns="22850" anchor="ctr" anchorCtr="0">
            <a:noAutofit/>
          </a:bodyPr>
          <a:lstStyle/>
          <a:p>
            <a:pPr marL="25400" marR="0" lvl="0" indent="0" algn="ctr" rtl="0">
              <a:lnSpc>
                <a:spcPct val="100000"/>
              </a:lnSpc>
              <a:spcBef>
                <a:spcPts val="0"/>
              </a:spcBef>
              <a:spcAft>
                <a:spcPts val="0"/>
              </a:spcAft>
              <a:buClr>
                <a:srgbClr val="000000"/>
              </a:buClr>
              <a:buFont typeface="Arial"/>
              <a:buNone/>
            </a:pPr>
            <a:endParaRPr sz="3100" b="0" i="0" u="none" strike="noStrike" cap="none">
              <a:solidFill>
                <a:srgbClr val="000000"/>
              </a:solidFill>
              <a:latin typeface="Cabin"/>
              <a:ea typeface="Cabin"/>
              <a:cs typeface="Cabin"/>
              <a:sym typeface="Cabin"/>
            </a:endParaRPr>
          </a:p>
        </p:txBody>
      </p:sp>
    </p:spTree>
    <p:extLst>
      <p:ext uri="{BB962C8B-B14F-4D97-AF65-F5344CB8AC3E}">
        <p14:creationId xmlns:p14="http://schemas.microsoft.com/office/powerpoint/2010/main" val="2826518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30"/>
        <p:cNvGrpSpPr/>
        <p:nvPr/>
      </p:nvGrpSpPr>
      <p:grpSpPr>
        <a:xfrm>
          <a:off x="0" y="0"/>
          <a:ext cx="0" cy="0"/>
          <a:chOff x="0" y="0"/>
          <a:chExt cx="0" cy="0"/>
        </a:xfrm>
      </p:grpSpPr>
      <p:sp>
        <p:nvSpPr>
          <p:cNvPr id="31" name="Google Shape;31;p9"/>
          <p:cNvSpPr txBox="1"/>
          <p:nvPr/>
        </p:nvSpPr>
        <p:spPr>
          <a:xfrm>
            <a:off x="0" y="4629150"/>
            <a:ext cx="9144000" cy="514500"/>
          </a:xfrm>
          <a:prstGeom prst="rect">
            <a:avLst/>
          </a:prstGeom>
          <a:solidFill>
            <a:srgbClr val="2E89CA"/>
          </a:solidFill>
          <a:ln>
            <a:noFill/>
          </a:ln>
        </p:spPr>
        <p:txBody>
          <a:bodyPr spcFirstLastPara="1" wrap="square" lIns="22850" tIns="22850" rIns="22850" bIns="22850" anchor="ctr" anchorCtr="0">
            <a:noAutofit/>
          </a:bodyPr>
          <a:lstStyle/>
          <a:p>
            <a:pPr marL="25400" marR="0" lvl="0" indent="0" algn="ctr" rtl="0">
              <a:lnSpc>
                <a:spcPct val="100000"/>
              </a:lnSpc>
              <a:spcBef>
                <a:spcPts val="0"/>
              </a:spcBef>
              <a:spcAft>
                <a:spcPts val="0"/>
              </a:spcAft>
              <a:buClr>
                <a:srgbClr val="000000"/>
              </a:buClr>
              <a:buFont typeface="Arial"/>
              <a:buNone/>
            </a:pPr>
            <a:endParaRPr sz="3100" b="0" i="0" u="none" strike="noStrike" cap="none">
              <a:solidFill>
                <a:srgbClr val="000000"/>
              </a:solidFill>
              <a:latin typeface="Cabin"/>
              <a:ea typeface="Cabin"/>
              <a:cs typeface="Cabin"/>
              <a:sym typeface="Cabin"/>
            </a:endParaRPr>
          </a:p>
        </p:txBody>
      </p:sp>
      <p:sp>
        <p:nvSpPr>
          <p:cNvPr id="32" name="Google Shape;32;p9"/>
          <p:cNvSpPr txBox="1"/>
          <p:nvPr/>
        </p:nvSpPr>
        <p:spPr>
          <a:xfrm>
            <a:off x="5909310" y="4720590"/>
            <a:ext cx="2720400" cy="2859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chemeClr val="lt1"/>
              </a:buClr>
              <a:buFont typeface="Helvetica Neue"/>
              <a:buNone/>
            </a:pPr>
            <a:r>
              <a:rPr lang="en-GB" sz="1900">
                <a:solidFill>
                  <a:schemeClr val="lt1"/>
                </a:solidFill>
                <a:latin typeface="Helvetica Neue"/>
                <a:ea typeface="Helvetica Neue"/>
                <a:cs typeface="Helvetica Neue"/>
                <a:sym typeface="Helvetica Neue"/>
              </a:rPr>
              <a:t>GDS ACADEMY</a:t>
            </a:r>
            <a:endParaRPr sz="19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702048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GDS Presentation Template">
  <p:cSld name="GDS Presentation Template">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118507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741947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35"/>
        <p:cNvGrpSpPr/>
        <p:nvPr/>
      </p:nvGrpSpPr>
      <p:grpSpPr>
        <a:xfrm>
          <a:off x="0" y="0"/>
          <a:ext cx="0" cy="0"/>
          <a:chOff x="0" y="0"/>
          <a:chExt cx="0" cy="0"/>
        </a:xfrm>
      </p:grpSpPr>
      <p:sp>
        <p:nvSpPr>
          <p:cNvPr id="36" name="Google Shape;36;p12"/>
          <p:cNvSpPr txBox="1">
            <a:spLocks noGrp="1"/>
          </p:cNvSpPr>
          <p:nvPr>
            <p:ph type="title"/>
          </p:nvPr>
        </p:nvSpPr>
        <p:spPr>
          <a:xfrm>
            <a:off x="457200" y="205740"/>
            <a:ext cx="8235300" cy="994500"/>
          </a:xfrm>
          <a:prstGeom prst="rect">
            <a:avLst/>
          </a:prstGeom>
          <a:noFill/>
          <a:ln>
            <a:noFill/>
          </a:ln>
        </p:spPr>
        <p:txBody>
          <a:bodyPr spcFirstLastPara="1" wrap="square" lIns="91425" tIns="91425" rIns="91425" bIns="91425" anchor="t" anchorCtr="0">
            <a:noAutofit/>
          </a:bodyPr>
          <a:lstStyle>
            <a:lvl1pPr marL="25400" marR="0" lvl="0"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1pPr>
            <a:lvl2pPr marL="25400" marR="0" lvl="1"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2pPr>
            <a:lvl3pPr marL="25400" marR="0" lvl="2"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3pPr>
            <a:lvl4pPr marL="25400" marR="0" lvl="3"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4pPr>
            <a:lvl5pPr marL="25400" marR="0" lvl="4"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5pPr>
            <a:lvl6pPr marL="25400" marR="0" lvl="5"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6pPr>
            <a:lvl7pPr marL="25400" marR="0" lvl="6"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7pPr>
            <a:lvl8pPr marL="25400" marR="0" lvl="7"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8pPr>
            <a:lvl9pPr marL="25400" marR="0" lvl="8" indent="-12700" algn="ctr" rtl="0">
              <a:lnSpc>
                <a:spcPct val="100000"/>
              </a:lnSpc>
              <a:spcBef>
                <a:spcPts val="0"/>
              </a:spcBef>
              <a:spcAft>
                <a:spcPts val="0"/>
              </a:spcAft>
              <a:buSzPts val="1400"/>
              <a:buNone/>
              <a:defRPr sz="4100" b="0" i="0" u="none" strike="noStrike" cap="none">
                <a:solidFill>
                  <a:srgbClr val="FFFFFF"/>
                </a:solidFill>
                <a:latin typeface="Cabin"/>
                <a:ea typeface="Cabin"/>
                <a:cs typeface="Cabin"/>
                <a:sym typeface="Cabin"/>
              </a:defRPr>
            </a:lvl9pPr>
          </a:lstStyle>
          <a:p>
            <a:endParaRPr/>
          </a:p>
        </p:txBody>
      </p:sp>
      <p:sp>
        <p:nvSpPr>
          <p:cNvPr id="37" name="Google Shape;37;p12"/>
          <p:cNvSpPr txBox="1">
            <a:spLocks noGrp="1"/>
          </p:cNvSpPr>
          <p:nvPr>
            <p:ph type="body" idx="1"/>
          </p:nvPr>
        </p:nvSpPr>
        <p:spPr>
          <a:xfrm>
            <a:off x="457200" y="1200150"/>
            <a:ext cx="8235300" cy="3943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1pPr>
            <a:lvl2pPr marL="914400" marR="0" lvl="1"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2pPr>
            <a:lvl3pPr marL="1371600" marR="0" lvl="2"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3pPr>
            <a:lvl4pPr marL="1828800" marR="0" lvl="3"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4pPr>
            <a:lvl5pPr marL="2286000" marR="0" lvl="4"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5pPr>
            <a:lvl6pPr marL="2743200" marR="0" lvl="5"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6pPr>
            <a:lvl7pPr marL="3200400" marR="0" lvl="6"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7pPr>
            <a:lvl8pPr marL="3657600" marR="0" lvl="7"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8pPr>
            <a:lvl9pPr marL="4114800" marR="0" lvl="8" indent="-431800" algn="l" rtl="0">
              <a:lnSpc>
                <a:spcPct val="100000"/>
              </a:lnSpc>
              <a:spcBef>
                <a:spcPts val="1300"/>
              </a:spcBef>
              <a:spcAft>
                <a:spcPts val="0"/>
              </a:spcAft>
              <a:buClr>
                <a:srgbClr val="FFFFFF"/>
              </a:buClr>
              <a:buSzPts val="3200"/>
              <a:buFont typeface="Cabin"/>
              <a:buChar char="•"/>
              <a:defRPr sz="1900" b="0" i="0" u="none" strike="noStrike" cap="none">
                <a:solidFill>
                  <a:srgbClr val="FFFFFF"/>
                </a:solidFill>
                <a:latin typeface="Cabin"/>
                <a:ea typeface="Cabin"/>
                <a:cs typeface="Cabin"/>
                <a:sym typeface="Cabin"/>
              </a:defRPr>
            </a:lvl9pPr>
          </a:lstStyle>
          <a:p>
            <a:endParaRPr/>
          </a:p>
        </p:txBody>
      </p:sp>
      <p:sp>
        <p:nvSpPr>
          <p:cNvPr id="38" name="Google Shape;38;p12"/>
          <p:cNvSpPr txBox="1">
            <a:spLocks noGrp="1"/>
          </p:cNvSpPr>
          <p:nvPr>
            <p:ph type="dt" idx="10"/>
          </p:nvPr>
        </p:nvSpPr>
        <p:spPr>
          <a:xfrm>
            <a:off x="0" y="0"/>
            <a:ext cx="1350000" cy="1350000"/>
          </a:xfrm>
          <a:prstGeom prst="rect">
            <a:avLst/>
          </a:prstGeom>
          <a:noFill/>
          <a:ln>
            <a:noFill/>
          </a:ln>
        </p:spPr>
        <p:txBody>
          <a:bodyPr spcFirstLastPara="1" wrap="square" lIns="41150" tIns="41150" rIns="41150" bIns="41150" anchor="t" anchorCtr="0">
            <a:noAutofit/>
          </a:bodyPr>
          <a:lstStyle>
            <a:lvl1pPr marL="25400" marR="0" lvl="0" indent="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1pPr>
            <a:lvl2pPr marL="25400" marR="0" lvl="1" indent="1524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2pPr>
            <a:lvl3pPr marL="25400" marR="0" lvl="2" indent="3175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3pPr>
            <a:lvl4pPr marL="25400" marR="0" lvl="3" indent="4699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4pPr>
            <a:lvl5pPr marL="25400" marR="0" lvl="4"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5pPr>
            <a:lvl6pPr marL="25400" marR="0" lvl="5"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6pPr>
            <a:lvl7pPr marL="25400" marR="0" lvl="6"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7pPr>
            <a:lvl8pPr marL="25400" marR="0" lvl="7"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8pPr>
            <a:lvl9pPr marL="25400" marR="0" lvl="8"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9pPr>
          </a:lstStyle>
          <a:p>
            <a:endParaRPr/>
          </a:p>
        </p:txBody>
      </p:sp>
      <p:sp>
        <p:nvSpPr>
          <p:cNvPr id="39" name="Google Shape;39;p12"/>
          <p:cNvSpPr txBox="1">
            <a:spLocks noGrp="1"/>
          </p:cNvSpPr>
          <p:nvPr>
            <p:ph type="ftr" idx="11"/>
          </p:nvPr>
        </p:nvSpPr>
        <p:spPr>
          <a:xfrm>
            <a:off x="0" y="0"/>
            <a:ext cx="1350000" cy="1350000"/>
          </a:xfrm>
          <a:prstGeom prst="rect">
            <a:avLst/>
          </a:prstGeom>
          <a:noFill/>
          <a:ln>
            <a:noFill/>
          </a:ln>
        </p:spPr>
        <p:txBody>
          <a:bodyPr spcFirstLastPara="1" wrap="square" lIns="41150" tIns="41150" rIns="41150" bIns="41150" anchor="t" anchorCtr="0">
            <a:noAutofit/>
          </a:bodyPr>
          <a:lstStyle>
            <a:lvl1pPr marL="25400" marR="0" lvl="0" indent="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1pPr>
            <a:lvl2pPr marL="25400" marR="0" lvl="1" indent="1524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2pPr>
            <a:lvl3pPr marL="25400" marR="0" lvl="2" indent="3175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3pPr>
            <a:lvl4pPr marL="25400" marR="0" lvl="3" indent="4699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4pPr>
            <a:lvl5pPr marL="25400" marR="0" lvl="4"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5pPr>
            <a:lvl6pPr marL="25400" marR="0" lvl="5"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6pPr>
            <a:lvl7pPr marL="25400" marR="0" lvl="6"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7pPr>
            <a:lvl8pPr marL="25400" marR="0" lvl="7"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8pPr>
            <a:lvl9pPr marL="25400" marR="0" lvl="8" indent="622300" algn="ctr" rtl="0">
              <a:lnSpc>
                <a:spcPct val="100000"/>
              </a:lnSpc>
              <a:spcBef>
                <a:spcPts val="0"/>
              </a:spcBef>
              <a:spcAft>
                <a:spcPts val="0"/>
              </a:spcAft>
              <a:buSzPts val="600"/>
              <a:buNone/>
              <a:defRPr sz="3100" b="0" i="0" u="none" strike="noStrike" cap="none">
                <a:solidFill>
                  <a:srgbClr val="000000"/>
                </a:solidFill>
                <a:latin typeface="Cabin"/>
                <a:ea typeface="Cabin"/>
                <a:cs typeface="Cabin"/>
                <a:sym typeface="Cabin"/>
              </a:defRPr>
            </a:lvl9pPr>
          </a:lstStyle>
          <a:p>
            <a:endParaRPr/>
          </a:p>
        </p:txBody>
      </p:sp>
      <p:sp>
        <p:nvSpPr>
          <p:cNvPr id="40" name="Google Shape;40;p12"/>
          <p:cNvSpPr txBox="1">
            <a:spLocks noGrp="1"/>
          </p:cNvSpPr>
          <p:nvPr>
            <p:ph type="sldNum" idx="12"/>
          </p:nvPr>
        </p:nvSpPr>
        <p:spPr>
          <a:xfrm>
            <a:off x="4429125" y="4892040"/>
            <a:ext cx="291600" cy="325800"/>
          </a:xfrm>
          <a:prstGeom prst="rect">
            <a:avLst/>
          </a:prstGeom>
          <a:noFill/>
          <a:ln>
            <a:noFill/>
          </a:ln>
        </p:spPr>
        <p:txBody>
          <a:bodyPr spcFirstLastPara="1" wrap="square" lIns="22850" tIns="22850" rIns="22850" bIns="22850" anchor="t" anchorCtr="0">
            <a:noAutofit/>
          </a:bodyPr>
          <a:lstStyle>
            <a:lvl1pPr marL="25400" marR="0" lvl="0"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1pPr>
            <a:lvl2pPr marL="25400" marR="0" lvl="1"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2pPr>
            <a:lvl3pPr marL="25400" marR="0" lvl="2"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3pPr>
            <a:lvl4pPr marL="25400" marR="0" lvl="3"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4pPr>
            <a:lvl5pPr marL="25400" marR="0" lvl="4"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5pPr>
            <a:lvl6pPr marL="25400" marR="0" lvl="5"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6pPr>
            <a:lvl7pPr marL="25400" marR="0" lvl="6"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7pPr>
            <a:lvl8pPr marL="25400" marR="0" lvl="7"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8pPr>
            <a:lvl9pPr marL="25400" marR="0" lvl="8" indent="0" algn="ctr" rtl="0">
              <a:lnSpc>
                <a:spcPct val="100000"/>
              </a:lnSpc>
              <a:spcBef>
                <a:spcPts val="0"/>
              </a:spcBef>
              <a:spcAft>
                <a:spcPts val="0"/>
              </a:spcAft>
              <a:buNone/>
              <a:defRPr sz="1900" b="0" i="0" u="none" strike="noStrike" cap="none">
                <a:solidFill>
                  <a:srgbClr val="000000"/>
                </a:solidFill>
                <a:latin typeface="Cabin"/>
                <a:ea typeface="Cabin"/>
                <a:cs typeface="Cabin"/>
                <a:sym typeface="Cabin"/>
              </a:defRPr>
            </a:lvl9pPr>
          </a:lstStyle>
          <a:p>
            <a:pPr marL="25400" lvl="0" indent="0" algn="ctr" rtl="0">
              <a:spcBef>
                <a:spcPts val="0"/>
              </a:spcBef>
              <a:spcAft>
                <a:spcPts val="0"/>
              </a:spcAft>
              <a:buNone/>
            </a:pPr>
            <a:fld id="{00000000-1234-1234-1234-123412341234}" type="slidenum">
              <a:rPr lang="en-GB"/>
              <a:t>‹#›</a:t>
            </a:fld>
            <a:endParaRPr sz="1000">
              <a:solidFill>
                <a:schemeClr val="dk2"/>
              </a:solidFill>
              <a:latin typeface="Arial"/>
              <a:ea typeface="Arial"/>
              <a:cs typeface="Arial"/>
              <a:sym typeface="Arial"/>
            </a:endParaRPr>
          </a:p>
        </p:txBody>
      </p:sp>
    </p:spTree>
    <p:extLst>
      <p:ext uri="{BB962C8B-B14F-4D97-AF65-F5344CB8AC3E}">
        <p14:creationId xmlns:p14="http://schemas.microsoft.com/office/powerpoint/2010/main" val="1099197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41"/>
        <p:cNvGrpSpPr/>
        <p:nvPr/>
      </p:nvGrpSpPr>
      <p:grpSpPr>
        <a:xfrm>
          <a:off x="0" y="0"/>
          <a:ext cx="0" cy="0"/>
          <a:chOff x="0" y="0"/>
          <a:chExt cx="0" cy="0"/>
        </a:xfrm>
      </p:grpSpPr>
      <p:pic>
        <p:nvPicPr>
          <p:cNvPr id="42" name="Google Shape;42;p13"/>
          <p:cNvPicPr preferRelativeResize="0"/>
          <p:nvPr/>
        </p:nvPicPr>
        <p:blipFill rotWithShape="1">
          <a:blip r:embed="rId2">
            <a:alphaModFix/>
          </a:blip>
          <a:srcRect/>
          <a:stretch/>
        </p:blipFill>
        <p:spPr>
          <a:xfrm>
            <a:off x="440054" y="725804"/>
            <a:ext cx="5474400" cy="1079400"/>
          </a:xfrm>
          <a:prstGeom prst="rect">
            <a:avLst/>
          </a:prstGeom>
          <a:noFill/>
          <a:ln>
            <a:noFill/>
          </a:ln>
        </p:spPr>
      </p:pic>
    </p:spTree>
    <p:extLst>
      <p:ext uri="{BB962C8B-B14F-4D97-AF65-F5344CB8AC3E}">
        <p14:creationId xmlns:p14="http://schemas.microsoft.com/office/powerpoint/2010/main" val="214483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p:cSld name="1_Title Slide 1">
    <p:spTree>
      <p:nvGrpSpPr>
        <p:cNvPr id="1" name="Shape 43"/>
        <p:cNvGrpSpPr/>
        <p:nvPr/>
      </p:nvGrpSpPr>
      <p:grpSpPr>
        <a:xfrm>
          <a:off x="0" y="0"/>
          <a:ext cx="0" cy="0"/>
          <a:chOff x="0" y="0"/>
          <a:chExt cx="0" cy="0"/>
        </a:xfrm>
      </p:grpSpPr>
      <p:pic>
        <p:nvPicPr>
          <p:cNvPr id="44" name="Google Shape;44;p14"/>
          <p:cNvPicPr preferRelativeResize="0"/>
          <p:nvPr/>
        </p:nvPicPr>
        <p:blipFill rotWithShape="1">
          <a:blip r:embed="rId2">
            <a:alphaModFix/>
          </a:blip>
          <a:srcRect/>
          <a:stretch/>
        </p:blipFill>
        <p:spPr>
          <a:xfrm>
            <a:off x="440055" y="725805"/>
            <a:ext cx="5474400" cy="1079400"/>
          </a:xfrm>
          <a:prstGeom prst="rect">
            <a:avLst/>
          </a:prstGeom>
          <a:noFill/>
          <a:ln>
            <a:noFill/>
          </a:ln>
        </p:spPr>
      </p:pic>
    </p:spTree>
    <p:extLst>
      <p:ext uri="{BB962C8B-B14F-4D97-AF65-F5344CB8AC3E}">
        <p14:creationId xmlns:p14="http://schemas.microsoft.com/office/powerpoint/2010/main" val="237573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Chart&#10;&#10;Description automatically generated with low confidence">
            <a:extLst>
              <a:ext uri="{FF2B5EF4-FFF2-40B4-BE49-F238E27FC236}">
                <a16:creationId xmlns:a16="http://schemas.microsoft.com/office/drawing/2014/main" id="{F4814FA2-8781-4A40-BC3B-4467FA2908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88" t="19201" r="63387" b="41600"/>
          <a:stretch/>
        </p:blipFill>
        <p:spPr>
          <a:xfrm>
            <a:off x="611560" y="987574"/>
            <a:ext cx="2736304" cy="2016224"/>
          </a:xfrm>
          <a:prstGeom prst="rect">
            <a:avLst/>
          </a:prstGeom>
        </p:spPr>
      </p:pic>
    </p:spTree>
    <p:extLst>
      <p:ext uri="{BB962C8B-B14F-4D97-AF65-F5344CB8AC3E}">
        <p14:creationId xmlns:p14="http://schemas.microsoft.com/office/powerpoint/2010/main" val="26208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1157941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GDS Presentation Template 1">
  <p:cSld name="GDS Presentation Template 1">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741226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47"/>
        <p:cNvGrpSpPr/>
        <p:nvPr/>
      </p:nvGrpSpPr>
      <p:grpSpPr>
        <a:xfrm>
          <a:off x="0" y="0"/>
          <a:ext cx="0" cy="0"/>
          <a:chOff x="0" y="0"/>
          <a:chExt cx="0" cy="0"/>
        </a:xfrm>
      </p:grpSpPr>
      <p:sp>
        <p:nvSpPr>
          <p:cNvPr id="48" name="Google Shape;48;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9" name="Google Shape;49;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 name="Google Shape;5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45569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4"/>
        <p:cNvGrpSpPr/>
        <p:nvPr/>
      </p:nvGrpSpPr>
      <p:grpSpPr>
        <a:xfrm>
          <a:off x="0" y="0"/>
          <a:ext cx="0" cy="0"/>
          <a:chOff x="0" y="0"/>
          <a:chExt cx="0" cy="0"/>
        </a:xfrm>
      </p:grpSpPr>
      <p:sp>
        <p:nvSpPr>
          <p:cNvPr id="155" name="Google Shape;155;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6" name="Google Shape;156;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7" name="Google Shape;15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390534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8"/>
        <p:cNvGrpSpPr/>
        <p:nvPr/>
      </p:nvGrpSpPr>
      <p:grpSpPr>
        <a:xfrm>
          <a:off x="0" y="0"/>
          <a:ext cx="0" cy="0"/>
          <a:chOff x="0" y="0"/>
          <a:chExt cx="0" cy="0"/>
        </a:xfrm>
      </p:grpSpPr>
      <p:sp>
        <p:nvSpPr>
          <p:cNvPr id="159" name="Google Shape;159;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0" name="Google Shape;16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6158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3" name="Google Shape;163;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4" name="Google Shape;16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871373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5"/>
        <p:cNvGrpSpPr/>
        <p:nvPr/>
      </p:nvGrpSpPr>
      <p:grpSpPr>
        <a:xfrm>
          <a:off x="0" y="0"/>
          <a:ext cx="0" cy="0"/>
          <a:chOff x="0" y="0"/>
          <a:chExt cx="0" cy="0"/>
        </a:xfrm>
      </p:grpSpPr>
      <p:sp>
        <p:nvSpPr>
          <p:cNvPr id="166" name="Google Shape;16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7" name="Google Shape;167;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8" name="Google Shape;168;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9" name="Google Shape;16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60818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sp>
        <p:nvSpPr>
          <p:cNvPr id="171" name="Google Shape;171;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2" name="Google Shape;17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60730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3"/>
        <p:cNvGrpSpPr/>
        <p:nvPr/>
      </p:nvGrpSpPr>
      <p:grpSpPr>
        <a:xfrm>
          <a:off x="0" y="0"/>
          <a:ext cx="0" cy="0"/>
          <a:chOff x="0" y="0"/>
          <a:chExt cx="0" cy="0"/>
        </a:xfrm>
      </p:grpSpPr>
      <p:sp>
        <p:nvSpPr>
          <p:cNvPr id="174" name="Google Shape;174;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5" name="Google Shape;175;p4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6" name="Google Shape;176;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37243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7"/>
        <p:cNvGrpSpPr/>
        <p:nvPr/>
      </p:nvGrpSpPr>
      <p:grpSpPr>
        <a:xfrm>
          <a:off x="0" y="0"/>
          <a:ext cx="0" cy="0"/>
          <a:chOff x="0" y="0"/>
          <a:chExt cx="0" cy="0"/>
        </a:xfrm>
      </p:grpSpPr>
      <p:sp>
        <p:nvSpPr>
          <p:cNvPr id="178" name="Google Shape;178;p4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79" name="Google Shape;179;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20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8"/>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bg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bg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771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0"/>
        <p:cNvGrpSpPr/>
        <p:nvPr/>
      </p:nvGrpSpPr>
      <p:grpSpPr>
        <a:xfrm>
          <a:off x="0" y="0"/>
          <a:ext cx="0" cy="0"/>
          <a:chOff x="0" y="0"/>
          <a:chExt cx="0" cy="0"/>
        </a:xfrm>
      </p:grpSpPr>
      <p:sp>
        <p:nvSpPr>
          <p:cNvPr id="181" name="Google Shape;181;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3" name="Google Shape;183;p4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84" name="Google Shape;184;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5" name="Google Shape;18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14277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6"/>
        <p:cNvGrpSpPr/>
        <p:nvPr/>
      </p:nvGrpSpPr>
      <p:grpSpPr>
        <a:xfrm>
          <a:off x="0" y="0"/>
          <a:ext cx="0" cy="0"/>
          <a:chOff x="0" y="0"/>
          <a:chExt cx="0" cy="0"/>
        </a:xfrm>
      </p:grpSpPr>
      <p:sp>
        <p:nvSpPr>
          <p:cNvPr id="187" name="Google Shape;187;p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88" name="Google Shape;188;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86828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
        <p:cNvGrpSpPr/>
        <p:nvPr/>
      </p:nvGrpSpPr>
      <p:grpSpPr>
        <a:xfrm>
          <a:off x="0" y="0"/>
          <a:ext cx="0" cy="0"/>
          <a:chOff x="0" y="0"/>
          <a:chExt cx="0" cy="0"/>
        </a:xfrm>
      </p:grpSpPr>
      <p:sp>
        <p:nvSpPr>
          <p:cNvPr id="190" name="Google Shape;190;p4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1" name="Google Shape;191;p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92" name="Google Shape;192;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49470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252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95"/>
        <p:cNvGrpSpPr/>
        <p:nvPr/>
      </p:nvGrpSpPr>
      <p:grpSpPr>
        <a:xfrm>
          <a:off x="0" y="0"/>
          <a:ext cx="0" cy="0"/>
          <a:chOff x="0" y="0"/>
          <a:chExt cx="0" cy="0"/>
        </a:xfrm>
      </p:grpSpPr>
    </p:spTree>
    <p:extLst>
      <p:ext uri="{BB962C8B-B14F-4D97-AF65-F5344CB8AC3E}">
        <p14:creationId xmlns:p14="http://schemas.microsoft.com/office/powerpoint/2010/main" val="1859537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867"/>
        <p:cNvGrpSpPr/>
        <p:nvPr/>
      </p:nvGrpSpPr>
      <p:grpSpPr>
        <a:xfrm>
          <a:off x="0" y="0"/>
          <a:ext cx="0" cy="0"/>
          <a:chOff x="0" y="0"/>
          <a:chExt cx="0" cy="0"/>
        </a:xfrm>
      </p:grpSpPr>
      <p:pic>
        <p:nvPicPr>
          <p:cNvPr id="868" name="Google Shape;868;p117"/>
          <p:cNvPicPr preferRelativeResize="0"/>
          <p:nvPr/>
        </p:nvPicPr>
        <p:blipFill rotWithShape="1">
          <a:blip r:embed="rId2">
            <a:alphaModFix/>
          </a:blip>
          <a:srcRect/>
          <a:stretch/>
        </p:blipFill>
        <p:spPr>
          <a:xfrm>
            <a:off x="440050" y="725800"/>
            <a:ext cx="3917100" cy="772200"/>
          </a:xfrm>
          <a:prstGeom prst="rect">
            <a:avLst/>
          </a:prstGeom>
          <a:noFill/>
          <a:ln>
            <a:noFill/>
          </a:ln>
        </p:spPr>
      </p:pic>
      <p:pic>
        <p:nvPicPr>
          <p:cNvPr id="869" name="Google Shape;869;p117"/>
          <p:cNvPicPr preferRelativeResize="0"/>
          <p:nvPr/>
        </p:nvPicPr>
        <p:blipFill>
          <a:blip r:embed="rId3">
            <a:alphaModFix/>
          </a:blip>
          <a:stretch>
            <a:fillRect/>
          </a:stretch>
        </p:blipFill>
        <p:spPr>
          <a:xfrm>
            <a:off x="4872675" y="686236"/>
            <a:ext cx="811825" cy="811825"/>
          </a:xfrm>
          <a:prstGeom prst="rect">
            <a:avLst/>
          </a:prstGeom>
          <a:noFill/>
          <a:ln>
            <a:noFill/>
          </a:ln>
        </p:spPr>
      </p:pic>
    </p:spTree>
    <p:extLst>
      <p:ext uri="{BB962C8B-B14F-4D97-AF65-F5344CB8AC3E}">
        <p14:creationId xmlns:p14="http://schemas.microsoft.com/office/powerpoint/2010/main" val="3354701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Heading slide">
  <p:cSld name="Heading slide">
    <p:spTree>
      <p:nvGrpSpPr>
        <p:cNvPr id="1" name="Shape 870"/>
        <p:cNvGrpSpPr/>
        <p:nvPr/>
      </p:nvGrpSpPr>
      <p:grpSpPr>
        <a:xfrm>
          <a:off x="0" y="0"/>
          <a:ext cx="0" cy="0"/>
          <a:chOff x="0" y="0"/>
          <a:chExt cx="0" cy="0"/>
        </a:xfrm>
      </p:grpSpPr>
      <p:sp>
        <p:nvSpPr>
          <p:cNvPr id="871" name="Google Shape;871;p118"/>
          <p:cNvSpPr txBox="1"/>
          <p:nvPr/>
        </p:nvSpPr>
        <p:spPr>
          <a:xfrm>
            <a:off x="0" y="0"/>
            <a:ext cx="9144000" cy="5143500"/>
          </a:xfrm>
          <a:prstGeom prst="rect">
            <a:avLst/>
          </a:prstGeom>
          <a:solidFill>
            <a:srgbClr val="1D70B8"/>
          </a:solidFill>
          <a:ln>
            <a:noFill/>
          </a:ln>
        </p:spPr>
        <p:txBody>
          <a:bodyPr spcFirstLastPara="1" wrap="square" lIns="22850" tIns="22850" rIns="22850" bIns="22850" anchor="ctr" anchorCtr="0">
            <a:noAutofit/>
          </a:bodyPr>
          <a:lstStyle/>
          <a:p>
            <a:pPr marL="25400" marR="0" lvl="0" indent="0" algn="ctr" rtl="0">
              <a:lnSpc>
                <a:spcPct val="100000"/>
              </a:lnSpc>
              <a:spcBef>
                <a:spcPts val="0"/>
              </a:spcBef>
              <a:spcAft>
                <a:spcPts val="0"/>
              </a:spcAft>
              <a:buNone/>
            </a:pPr>
            <a:endParaRPr sz="3100" b="0" i="0" u="none">
              <a:solidFill>
                <a:srgbClr val="000000"/>
              </a:solidFill>
              <a:latin typeface="Cabin"/>
              <a:ea typeface="Cabin"/>
              <a:cs typeface="Cabin"/>
              <a:sym typeface="Cabin"/>
            </a:endParaRPr>
          </a:p>
        </p:txBody>
      </p:sp>
    </p:spTree>
    <p:extLst>
      <p:ext uri="{BB962C8B-B14F-4D97-AF65-F5344CB8AC3E}">
        <p14:creationId xmlns:p14="http://schemas.microsoft.com/office/powerpoint/2010/main" val="729589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872"/>
        <p:cNvGrpSpPr/>
        <p:nvPr/>
      </p:nvGrpSpPr>
      <p:grpSpPr>
        <a:xfrm>
          <a:off x="0" y="0"/>
          <a:ext cx="0" cy="0"/>
          <a:chOff x="0" y="0"/>
          <a:chExt cx="0" cy="0"/>
        </a:xfrm>
      </p:grpSpPr>
      <p:sp>
        <p:nvSpPr>
          <p:cNvPr id="873" name="Google Shape;873;p119"/>
          <p:cNvSpPr txBox="1"/>
          <p:nvPr/>
        </p:nvSpPr>
        <p:spPr>
          <a:xfrm>
            <a:off x="0" y="4629150"/>
            <a:ext cx="9144000" cy="514500"/>
          </a:xfrm>
          <a:prstGeom prst="rect">
            <a:avLst/>
          </a:prstGeom>
          <a:solidFill>
            <a:srgbClr val="1D70B8"/>
          </a:solidFill>
          <a:ln>
            <a:noFill/>
          </a:ln>
        </p:spPr>
        <p:txBody>
          <a:bodyPr spcFirstLastPara="1" wrap="square" lIns="22850" tIns="22850" rIns="22850" bIns="22850" anchor="ctr" anchorCtr="0">
            <a:noAutofit/>
          </a:bodyPr>
          <a:lstStyle/>
          <a:p>
            <a:pPr marL="25400" marR="0" lvl="0" indent="0" algn="ctr" rtl="0">
              <a:lnSpc>
                <a:spcPct val="100000"/>
              </a:lnSpc>
              <a:spcBef>
                <a:spcPts val="0"/>
              </a:spcBef>
              <a:spcAft>
                <a:spcPts val="0"/>
              </a:spcAft>
              <a:buNone/>
            </a:pPr>
            <a:endParaRPr sz="3100" b="0" i="0" u="none">
              <a:solidFill>
                <a:srgbClr val="000000"/>
              </a:solidFill>
              <a:latin typeface="Cabin"/>
              <a:ea typeface="Cabin"/>
              <a:cs typeface="Cabin"/>
              <a:sym typeface="Cabin"/>
            </a:endParaRPr>
          </a:p>
        </p:txBody>
      </p:sp>
      <p:sp>
        <p:nvSpPr>
          <p:cNvPr id="874" name="Google Shape;874;p119"/>
          <p:cNvSpPr txBox="1"/>
          <p:nvPr/>
        </p:nvSpPr>
        <p:spPr>
          <a:xfrm>
            <a:off x="5909310" y="4720590"/>
            <a:ext cx="2720400" cy="285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Font typeface="Helvetica Neue"/>
              <a:buNone/>
            </a:pPr>
            <a:r>
              <a:rPr lang="en-GB" sz="1900" b="0" i="0" u="none">
                <a:solidFill>
                  <a:srgbClr val="FFFFFF"/>
                </a:solidFill>
                <a:latin typeface="Helvetica Neue"/>
                <a:ea typeface="Helvetica Neue"/>
                <a:cs typeface="Helvetica Neue"/>
                <a:sym typeface="Helvetica Neue"/>
              </a:rPr>
              <a:t>GDS</a:t>
            </a:r>
            <a:endParaRPr sz="600"/>
          </a:p>
        </p:txBody>
      </p:sp>
    </p:spTree>
    <p:extLst>
      <p:ext uri="{BB962C8B-B14F-4D97-AF65-F5344CB8AC3E}">
        <p14:creationId xmlns:p14="http://schemas.microsoft.com/office/powerpoint/2010/main" val="1954957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75"/>
        <p:cNvGrpSpPr/>
        <p:nvPr/>
      </p:nvGrpSpPr>
      <p:grpSpPr>
        <a:xfrm>
          <a:off x="0" y="0"/>
          <a:ext cx="0" cy="0"/>
          <a:chOff x="0" y="0"/>
          <a:chExt cx="0" cy="0"/>
        </a:xfrm>
      </p:grpSpPr>
    </p:spTree>
    <p:extLst>
      <p:ext uri="{BB962C8B-B14F-4D97-AF65-F5344CB8AC3E}">
        <p14:creationId xmlns:p14="http://schemas.microsoft.com/office/powerpoint/2010/main" val="1872725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0 Chapter blue M">
  <p:cSld name="3.0 Chapter blue M">
    <p:bg>
      <p:bgPr>
        <a:solidFill>
          <a:srgbClr val="0000FF"/>
        </a:solidFill>
        <a:effectLst/>
      </p:bgPr>
    </p:bg>
    <p:spTree>
      <p:nvGrpSpPr>
        <p:cNvPr id="1" name="Shape 876"/>
        <p:cNvGrpSpPr/>
        <p:nvPr/>
      </p:nvGrpSpPr>
      <p:grpSpPr>
        <a:xfrm>
          <a:off x="0" y="0"/>
          <a:ext cx="0" cy="0"/>
          <a:chOff x="0" y="0"/>
          <a:chExt cx="0" cy="0"/>
        </a:xfrm>
      </p:grpSpPr>
      <p:sp>
        <p:nvSpPr>
          <p:cNvPr id="877" name="Google Shape;877;p121"/>
          <p:cNvSpPr txBox="1">
            <a:spLocks noGrp="1"/>
          </p:cNvSpPr>
          <p:nvPr>
            <p:ph type="sldNum" idx="12"/>
          </p:nvPr>
        </p:nvSpPr>
        <p:spPr>
          <a:xfrm>
            <a:off x="8480584" y="4749851"/>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
        <p:nvSpPr>
          <p:cNvPr id="878" name="Google Shape;878;p121"/>
          <p:cNvSpPr txBox="1">
            <a:spLocks noGrp="1"/>
          </p:cNvSpPr>
          <p:nvPr>
            <p:ph type="title"/>
          </p:nvPr>
        </p:nvSpPr>
        <p:spPr>
          <a:xfrm>
            <a:off x="376041" y="329453"/>
            <a:ext cx="8355900" cy="4086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rgbClr val="FFFFFF"/>
              </a:buClr>
              <a:buSzPts val="7200"/>
              <a:buNone/>
              <a:defRPr sz="7200" b="1">
                <a:solidFill>
                  <a:srgbClr val="FFFFFF"/>
                </a:solidFill>
              </a:defRPr>
            </a:lvl1pPr>
            <a:lvl2pPr lvl="1">
              <a:lnSpc>
                <a:spcPct val="90000"/>
              </a:lnSpc>
              <a:spcBef>
                <a:spcPts val="0"/>
              </a:spcBef>
              <a:spcAft>
                <a:spcPts val="0"/>
              </a:spcAft>
              <a:buClr>
                <a:srgbClr val="FFFFFF"/>
              </a:buClr>
              <a:buSzPts val="7200"/>
              <a:buNone/>
              <a:defRPr sz="7200" b="1">
                <a:solidFill>
                  <a:srgbClr val="FFFFFF"/>
                </a:solidFill>
              </a:defRPr>
            </a:lvl2pPr>
            <a:lvl3pPr lvl="2">
              <a:lnSpc>
                <a:spcPct val="90000"/>
              </a:lnSpc>
              <a:spcBef>
                <a:spcPts val="0"/>
              </a:spcBef>
              <a:spcAft>
                <a:spcPts val="0"/>
              </a:spcAft>
              <a:buClr>
                <a:srgbClr val="FFFFFF"/>
              </a:buClr>
              <a:buSzPts val="7200"/>
              <a:buNone/>
              <a:defRPr sz="7200" b="1">
                <a:solidFill>
                  <a:srgbClr val="FFFFFF"/>
                </a:solidFill>
              </a:defRPr>
            </a:lvl3pPr>
            <a:lvl4pPr lvl="3">
              <a:lnSpc>
                <a:spcPct val="90000"/>
              </a:lnSpc>
              <a:spcBef>
                <a:spcPts val="0"/>
              </a:spcBef>
              <a:spcAft>
                <a:spcPts val="0"/>
              </a:spcAft>
              <a:buClr>
                <a:srgbClr val="FFFFFF"/>
              </a:buClr>
              <a:buSzPts val="7200"/>
              <a:buNone/>
              <a:defRPr sz="7200" b="1">
                <a:solidFill>
                  <a:srgbClr val="FFFFFF"/>
                </a:solidFill>
              </a:defRPr>
            </a:lvl4pPr>
            <a:lvl5pPr lvl="4">
              <a:lnSpc>
                <a:spcPct val="90000"/>
              </a:lnSpc>
              <a:spcBef>
                <a:spcPts val="0"/>
              </a:spcBef>
              <a:spcAft>
                <a:spcPts val="0"/>
              </a:spcAft>
              <a:buClr>
                <a:srgbClr val="FFFFFF"/>
              </a:buClr>
              <a:buSzPts val="7200"/>
              <a:buNone/>
              <a:defRPr sz="7200" b="1">
                <a:solidFill>
                  <a:srgbClr val="FFFFFF"/>
                </a:solidFill>
              </a:defRPr>
            </a:lvl5pPr>
            <a:lvl6pPr lvl="5">
              <a:lnSpc>
                <a:spcPct val="90000"/>
              </a:lnSpc>
              <a:spcBef>
                <a:spcPts val="0"/>
              </a:spcBef>
              <a:spcAft>
                <a:spcPts val="0"/>
              </a:spcAft>
              <a:buClr>
                <a:srgbClr val="FFFFFF"/>
              </a:buClr>
              <a:buSzPts val="7200"/>
              <a:buNone/>
              <a:defRPr sz="7200" b="1">
                <a:solidFill>
                  <a:srgbClr val="FFFFFF"/>
                </a:solidFill>
              </a:defRPr>
            </a:lvl6pPr>
            <a:lvl7pPr lvl="6">
              <a:lnSpc>
                <a:spcPct val="90000"/>
              </a:lnSpc>
              <a:spcBef>
                <a:spcPts val="0"/>
              </a:spcBef>
              <a:spcAft>
                <a:spcPts val="0"/>
              </a:spcAft>
              <a:buClr>
                <a:srgbClr val="FFFFFF"/>
              </a:buClr>
              <a:buSzPts val="7200"/>
              <a:buNone/>
              <a:defRPr sz="7200" b="1">
                <a:solidFill>
                  <a:srgbClr val="FFFFFF"/>
                </a:solidFill>
              </a:defRPr>
            </a:lvl7pPr>
            <a:lvl8pPr lvl="7">
              <a:lnSpc>
                <a:spcPct val="90000"/>
              </a:lnSpc>
              <a:spcBef>
                <a:spcPts val="0"/>
              </a:spcBef>
              <a:spcAft>
                <a:spcPts val="0"/>
              </a:spcAft>
              <a:buClr>
                <a:srgbClr val="FFFFFF"/>
              </a:buClr>
              <a:buSzPts val="7200"/>
              <a:buNone/>
              <a:defRPr sz="7200" b="1">
                <a:solidFill>
                  <a:srgbClr val="FFFFFF"/>
                </a:solidFill>
              </a:defRPr>
            </a:lvl8pPr>
            <a:lvl9pPr lvl="8">
              <a:lnSpc>
                <a:spcPct val="90000"/>
              </a:lnSpc>
              <a:spcBef>
                <a:spcPts val="0"/>
              </a:spcBef>
              <a:spcAft>
                <a:spcPts val="0"/>
              </a:spcAft>
              <a:buClr>
                <a:srgbClr val="FFFFFF"/>
              </a:buClr>
              <a:buSzPts val="7200"/>
              <a:buNone/>
              <a:defRPr sz="7200" b="1">
                <a:solidFill>
                  <a:srgbClr val="FFFFFF"/>
                </a:solidFill>
              </a:defRPr>
            </a:lvl9pPr>
          </a:lstStyle>
          <a:p>
            <a:endParaRPr/>
          </a:p>
        </p:txBody>
      </p:sp>
      <p:sp>
        <p:nvSpPr>
          <p:cNvPr id="879" name="Google Shape;879;p121"/>
          <p:cNvSpPr/>
          <p:nvPr/>
        </p:nvSpPr>
        <p:spPr>
          <a:xfrm>
            <a:off x="0" y="0"/>
            <a:ext cx="90000" cy="900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9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8F4-0185-7B2E-89C8-3E498A59D0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355" y="0"/>
            <a:ext cx="9141289" cy="5143498"/>
          </a:xfrm>
          <a:prstGeom prst="rect">
            <a:avLst/>
          </a:prstGeom>
        </p:spPr>
      </p:pic>
      <p:sp>
        <p:nvSpPr>
          <p:cNvPr id="2" name="Title 1"/>
          <p:cNvSpPr>
            <a:spLocks noGrp="1"/>
          </p:cNvSpPr>
          <p:nvPr>
            <p:ph type="ctrTitle"/>
          </p:nvPr>
        </p:nvSpPr>
        <p:spPr>
          <a:xfrm>
            <a:off x="469621" y="1311306"/>
            <a:ext cx="5246581" cy="1102519"/>
          </a:xfrm>
        </p:spPr>
        <p:txBody>
          <a:bodyPr>
            <a:normAutofit/>
          </a:bodyPr>
          <a:lstStyle>
            <a:lvl1pPr algn="l">
              <a:defRPr sz="2700" b="1">
                <a:solidFill>
                  <a:schemeClr val="tx1"/>
                </a:solidFill>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82777" y="2445432"/>
            <a:ext cx="5219195" cy="1314450"/>
          </a:xfrm>
        </p:spPr>
        <p:txBody>
          <a:bodyPr>
            <a:normAutofit/>
          </a:bodyPr>
          <a:lstStyle>
            <a:lvl1pPr marL="0" indent="0" algn="l">
              <a:buNone/>
              <a:defRPr sz="1500">
                <a:solidFill>
                  <a:schemeClr val="tx1"/>
                </a:solidFill>
                <a:latin typeface="Arial Nova"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549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ext slide 1">
  <p:cSld name="Text slide 1">
    <p:bg>
      <p:bgPr>
        <a:solidFill>
          <a:srgbClr val="FFFFFF"/>
        </a:solidFill>
        <a:effectLst/>
      </p:bgPr>
    </p:bg>
    <p:spTree>
      <p:nvGrpSpPr>
        <p:cNvPr id="1" name="Shape 880"/>
        <p:cNvGrpSpPr/>
        <p:nvPr/>
      </p:nvGrpSpPr>
      <p:grpSpPr>
        <a:xfrm>
          <a:off x="0" y="0"/>
          <a:ext cx="0" cy="0"/>
          <a:chOff x="0" y="0"/>
          <a:chExt cx="0" cy="0"/>
        </a:xfrm>
      </p:grpSpPr>
      <p:sp>
        <p:nvSpPr>
          <p:cNvPr id="881" name="Google Shape;881;p122"/>
          <p:cNvSpPr/>
          <p:nvPr/>
        </p:nvSpPr>
        <p:spPr>
          <a:xfrm>
            <a:off x="0" y="4629150"/>
            <a:ext cx="9144000" cy="514500"/>
          </a:xfrm>
          <a:prstGeom prst="rect">
            <a:avLst/>
          </a:prstGeom>
          <a:solidFill>
            <a:srgbClr val="FFF9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Font typeface="Cabin"/>
              <a:buNone/>
            </a:pPr>
            <a:endParaRPr sz="3100" b="0" i="0" u="none" strike="noStrike" cap="none">
              <a:solidFill>
                <a:srgbClr val="000000"/>
              </a:solidFill>
              <a:latin typeface="Cabin"/>
              <a:ea typeface="Cabin"/>
              <a:cs typeface="Cabin"/>
              <a:sym typeface="Cabin"/>
            </a:endParaRPr>
          </a:p>
        </p:txBody>
      </p:sp>
      <p:sp>
        <p:nvSpPr>
          <p:cNvPr id="882" name="Google Shape;882;p122"/>
          <p:cNvSpPr txBox="1"/>
          <p:nvPr/>
        </p:nvSpPr>
        <p:spPr>
          <a:xfrm>
            <a:off x="4240144" y="4720600"/>
            <a:ext cx="4389600" cy="285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Font typeface="Helvetica Neue"/>
              <a:buNone/>
            </a:pPr>
            <a:r>
              <a:rPr lang="en-GB" sz="1900">
                <a:latin typeface="Montserrat SemiBold"/>
                <a:ea typeface="Montserrat SemiBold"/>
                <a:cs typeface="Montserrat SemiBold"/>
                <a:sym typeface="Montserrat SemiBold"/>
              </a:rPr>
              <a:t>Nutzerzentriertes Design</a:t>
            </a:r>
            <a:endParaRPr sz="600">
              <a:latin typeface="Montserrat SemiBold"/>
              <a:ea typeface="Montserrat SemiBold"/>
              <a:cs typeface="Montserrat SemiBold"/>
              <a:sym typeface="Montserrat SemiBold"/>
            </a:endParaRPr>
          </a:p>
        </p:txBody>
      </p:sp>
      <p:pic>
        <p:nvPicPr>
          <p:cNvPr id="883" name="Google Shape;883;p122"/>
          <p:cNvPicPr preferRelativeResize="0"/>
          <p:nvPr/>
        </p:nvPicPr>
        <p:blipFill>
          <a:blip r:embed="rId2">
            <a:alphaModFix/>
          </a:blip>
          <a:stretch>
            <a:fillRect/>
          </a:stretch>
        </p:blipFill>
        <p:spPr>
          <a:xfrm>
            <a:off x="189250" y="4743454"/>
            <a:ext cx="969325" cy="285900"/>
          </a:xfrm>
          <a:prstGeom prst="rect">
            <a:avLst/>
          </a:prstGeom>
          <a:noFill/>
          <a:ln>
            <a:noFill/>
          </a:ln>
        </p:spPr>
      </p:pic>
    </p:spTree>
    <p:extLst>
      <p:ext uri="{BB962C8B-B14F-4D97-AF65-F5344CB8AC3E}">
        <p14:creationId xmlns:p14="http://schemas.microsoft.com/office/powerpoint/2010/main" val="1538538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884"/>
        <p:cNvGrpSpPr/>
        <p:nvPr/>
      </p:nvGrpSpPr>
      <p:grpSpPr>
        <a:xfrm>
          <a:off x="0" y="0"/>
          <a:ext cx="0" cy="0"/>
          <a:chOff x="0" y="0"/>
          <a:chExt cx="0" cy="0"/>
        </a:xfrm>
      </p:grpSpPr>
      <p:sp>
        <p:nvSpPr>
          <p:cNvPr id="885" name="Google Shape;885;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6" name="Google Shape;886;p1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87" name="Google Shape;887;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75961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888"/>
        <p:cNvGrpSpPr/>
        <p:nvPr/>
      </p:nvGrpSpPr>
      <p:grpSpPr>
        <a:xfrm>
          <a:off x="0" y="0"/>
          <a:ext cx="0" cy="0"/>
          <a:chOff x="0" y="0"/>
          <a:chExt cx="0" cy="0"/>
        </a:xfrm>
      </p:grpSpPr>
      <p:sp>
        <p:nvSpPr>
          <p:cNvPr id="889" name="Google Shape;889;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55166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KILLED - Front cover">
  <p:cSld name="SKILLED - Front cove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9"/>
          <p:cNvSpPr txBox="1">
            <a:spLocks noGrp="1"/>
          </p:cNvSpPr>
          <p:nvPr>
            <p:ph type="ctrTitle"/>
          </p:nvPr>
        </p:nvSpPr>
        <p:spPr>
          <a:xfrm>
            <a:off x="314899" y="1961433"/>
            <a:ext cx="4083900" cy="107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9"/>
          <p:cNvSpPr txBox="1">
            <a:spLocks noGrp="1"/>
          </p:cNvSpPr>
          <p:nvPr>
            <p:ph type="subTitle" idx="1"/>
          </p:nvPr>
        </p:nvSpPr>
        <p:spPr>
          <a:xfrm>
            <a:off x="314899" y="3231538"/>
            <a:ext cx="4985400" cy="359700"/>
          </a:xfrm>
          <a:prstGeom prst="rect">
            <a:avLst/>
          </a:prstGeom>
          <a:noFill/>
          <a:ln>
            <a:noFill/>
          </a:ln>
        </p:spPr>
        <p:txBody>
          <a:bodyPr spcFirstLastPara="1" wrap="square" lIns="0" tIns="0" rIns="0" bIns="0" anchor="t" anchorCtr="0">
            <a:normAutofit/>
          </a:bodyPr>
          <a:lstStyle>
            <a:lvl1pPr lvl="0" algn="l">
              <a:lnSpc>
                <a:spcPct val="100000"/>
              </a:lnSpc>
              <a:spcBef>
                <a:spcPts val="500"/>
              </a:spcBef>
              <a:spcAft>
                <a:spcPts val="0"/>
              </a:spcAft>
              <a:buClr>
                <a:schemeClr val="dk1"/>
              </a:buClr>
              <a:buSzPts val="1800"/>
              <a:buNone/>
              <a:defRPr sz="1800" b="1">
                <a:solidFill>
                  <a:schemeClr val="dk1"/>
                </a:solidFill>
                <a:latin typeface="Arial"/>
                <a:ea typeface="Arial"/>
                <a:cs typeface="Arial"/>
                <a:sym typeface="Arial"/>
              </a:defRPr>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SzPts val="1400"/>
              <a:buNone/>
              <a:defRPr sz="1400"/>
            </a:lvl3pPr>
            <a:lvl4pPr lvl="3" algn="ctr">
              <a:lnSpc>
                <a:spcPct val="100000"/>
              </a:lnSpc>
              <a:spcBef>
                <a:spcPts val="500"/>
              </a:spcBef>
              <a:spcAft>
                <a:spcPts val="0"/>
              </a:spcAft>
              <a:buSzPts val="1200"/>
              <a:buNone/>
              <a:defRPr sz="1200"/>
            </a:lvl4pPr>
            <a:lvl5pPr lvl="4" algn="ctr">
              <a:lnSpc>
                <a:spcPct val="100000"/>
              </a:lnSpc>
              <a:spcBef>
                <a:spcPts val="500"/>
              </a:spcBef>
              <a:spcAft>
                <a:spcPts val="0"/>
              </a:spcAft>
              <a:buSzPts val="1200"/>
              <a:buNone/>
              <a:defRPr sz="1200"/>
            </a:lvl5pPr>
            <a:lvl6pPr lvl="5" algn="ctr">
              <a:lnSpc>
                <a:spcPct val="10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0" name="Google Shape;60;p19"/>
          <p:cNvSpPr txBox="1">
            <a:spLocks noGrp="1"/>
          </p:cNvSpPr>
          <p:nvPr>
            <p:ph type="body" idx="2"/>
          </p:nvPr>
        </p:nvSpPr>
        <p:spPr>
          <a:xfrm>
            <a:off x="305102" y="4129269"/>
            <a:ext cx="2604600" cy="2697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500"/>
              </a:spcBef>
              <a:spcAft>
                <a:spcPts val="0"/>
              </a:spcAft>
              <a:buClr>
                <a:schemeClr val="dk1"/>
              </a:buClr>
              <a:buSzPts val="1400"/>
              <a:buNone/>
              <a:defRPr sz="1400" b="0">
                <a:solidFill>
                  <a:schemeClr val="dk1"/>
                </a:solidFill>
                <a:latin typeface="Arial"/>
                <a:ea typeface="Arial"/>
                <a:cs typeface="Arial"/>
                <a:sym typeface="Arial"/>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6349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KILLED - 2 column" type="twoObj">
  <p:cSld name="SKILLED - 2 column">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Google Shape;63;p20"/>
          <p:cNvSpPr txBox="1">
            <a:spLocks noGrp="1"/>
          </p:cNvSpPr>
          <p:nvPr>
            <p:ph type="body" idx="1"/>
          </p:nvPr>
        </p:nvSpPr>
        <p:spPr>
          <a:xfrm>
            <a:off x="315899" y="1215002"/>
            <a:ext cx="4050000" cy="3232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200"/>
              <a:buNone/>
              <a:defRPr sz="1200"/>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20"/>
          <p:cNvSpPr txBox="1">
            <a:spLocks noGrp="1"/>
          </p:cNvSpPr>
          <p:nvPr>
            <p:ph type="body" idx="2"/>
          </p:nvPr>
        </p:nvSpPr>
        <p:spPr>
          <a:xfrm>
            <a:off x="4812651" y="1215002"/>
            <a:ext cx="4050000" cy="3232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20"/>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20"/>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20"/>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090540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KILLED - Text and image">
  <p:cSld name="SKILLED - Text and image">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21"/>
          <p:cNvSpPr txBox="1">
            <a:spLocks noGrp="1"/>
          </p:cNvSpPr>
          <p:nvPr>
            <p:ph type="body" idx="1"/>
          </p:nvPr>
        </p:nvSpPr>
        <p:spPr>
          <a:xfrm>
            <a:off x="315900" y="1215001"/>
            <a:ext cx="4050000" cy="3272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Google Shape;71;p21"/>
          <p:cNvSpPr txBox="1">
            <a:spLocks noGrp="1"/>
          </p:cNvSpPr>
          <p:nvPr>
            <p:ph type="body" idx="2"/>
          </p:nvPr>
        </p:nvSpPr>
        <p:spPr>
          <a:xfrm>
            <a:off x="4790391" y="1215001"/>
            <a:ext cx="4050000" cy="3272100"/>
          </a:xfrm>
          <a:prstGeom prst="rect">
            <a:avLst/>
          </a:prstGeom>
          <a:solidFill>
            <a:srgbClr val="F2F2F2"/>
          </a:solidFill>
          <a:ln>
            <a:noFill/>
          </a:ln>
        </p:spPr>
        <p:txBody>
          <a:bodyPr spcFirstLastPara="1" wrap="square" lIns="167400" tIns="167400" rIns="167400" bIns="0" anchor="t" anchorCtr="0">
            <a:noAutofit/>
          </a:bodyPr>
          <a:lstStyle>
            <a:lvl1pPr marL="457200" lvl="0" indent="-228600" algn="ctr">
              <a:lnSpc>
                <a:spcPct val="100000"/>
              </a:lnSpc>
              <a:spcBef>
                <a:spcPts val="500"/>
              </a:spcBef>
              <a:spcAft>
                <a:spcPts val="0"/>
              </a:spcAft>
              <a:buClr>
                <a:schemeClr val="dk2"/>
              </a:buClr>
              <a:buSzPts val="1400"/>
              <a:buNone/>
              <a:defRPr b="0">
                <a:solidFill>
                  <a:schemeClr val="dk2"/>
                </a:solidFill>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 name="Google Shape;72;p21"/>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21"/>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4" name="Google Shape;74;p21"/>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641395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KILLED - Section divider" type="secHead">
  <p:cSld name="SKILLED - Section divider">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22"/>
          <p:cNvSpPr txBox="1">
            <a:spLocks noGrp="1"/>
          </p:cNvSpPr>
          <p:nvPr>
            <p:ph type="title"/>
          </p:nvPr>
        </p:nvSpPr>
        <p:spPr>
          <a:xfrm>
            <a:off x="315900" y="2946796"/>
            <a:ext cx="5095500" cy="760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22"/>
          <p:cNvSpPr txBox="1">
            <a:spLocks noGrp="1"/>
          </p:cNvSpPr>
          <p:nvPr>
            <p:ph type="body" idx="1"/>
          </p:nvPr>
        </p:nvSpPr>
        <p:spPr>
          <a:xfrm>
            <a:off x="315900" y="3826888"/>
            <a:ext cx="5899200" cy="652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500"/>
              </a:spcBef>
              <a:spcAft>
                <a:spcPts val="0"/>
              </a:spcAft>
              <a:buClr>
                <a:schemeClr val="dk1"/>
              </a:buClr>
              <a:buSzPts val="2000"/>
              <a:buNone/>
              <a:defRPr sz="2000" b="0">
                <a:solidFill>
                  <a:schemeClr val="dk1"/>
                </a:solidFill>
                <a:latin typeface="Arial"/>
                <a:ea typeface="Arial"/>
                <a:cs typeface="Arial"/>
                <a:sym typeface="Arial"/>
              </a:defRPr>
            </a:lvl1pPr>
            <a:lvl2pPr marL="914400" lvl="1" indent="-228600" algn="l">
              <a:lnSpc>
                <a:spcPct val="100000"/>
              </a:lnSpc>
              <a:spcBef>
                <a:spcPts val="500"/>
              </a:spcBef>
              <a:spcAft>
                <a:spcPts val="0"/>
              </a:spcAft>
              <a:buClr>
                <a:srgbClr val="888888"/>
              </a:buClr>
              <a:buSzPts val="1500"/>
              <a:buNone/>
              <a:defRPr sz="1500">
                <a:solidFill>
                  <a:srgbClr val="888888"/>
                </a:solidFill>
              </a:defRPr>
            </a:lvl2pPr>
            <a:lvl3pPr marL="1371600" lvl="2" indent="-228600" algn="l">
              <a:lnSpc>
                <a:spcPct val="100000"/>
              </a:lnSpc>
              <a:spcBef>
                <a:spcPts val="500"/>
              </a:spcBef>
              <a:spcAft>
                <a:spcPts val="0"/>
              </a:spcAft>
              <a:buSzPts val="1400"/>
              <a:buNone/>
              <a:defRPr sz="1400">
                <a:solidFill>
                  <a:srgbClr val="888888"/>
                </a:solidFill>
              </a:defRPr>
            </a:lvl3pPr>
            <a:lvl4pPr marL="1828800" lvl="3" indent="-228600" algn="l">
              <a:lnSpc>
                <a:spcPct val="100000"/>
              </a:lnSpc>
              <a:spcBef>
                <a:spcPts val="500"/>
              </a:spcBef>
              <a:spcAft>
                <a:spcPts val="0"/>
              </a:spcAft>
              <a:buSzPts val="1200"/>
              <a:buNone/>
              <a:defRPr sz="1200">
                <a:solidFill>
                  <a:srgbClr val="888888"/>
                </a:solidFill>
              </a:defRPr>
            </a:lvl4pPr>
            <a:lvl5pPr marL="2286000" lvl="4" indent="-228600" algn="l">
              <a:lnSpc>
                <a:spcPct val="100000"/>
              </a:lnSpc>
              <a:spcBef>
                <a:spcPts val="500"/>
              </a:spcBef>
              <a:spcAft>
                <a:spcPts val="0"/>
              </a:spcAft>
              <a:buSzPts val="1200"/>
              <a:buNone/>
              <a:defRPr sz="1200">
                <a:solidFill>
                  <a:srgbClr val="888888"/>
                </a:solidFill>
              </a:defRPr>
            </a:lvl5pPr>
            <a:lvl6pPr marL="2743200" lvl="5" indent="-228600" algn="l">
              <a:lnSpc>
                <a:spcPct val="100000"/>
              </a:lnSpc>
              <a:spcBef>
                <a:spcPts val="500"/>
              </a:spcBef>
              <a:spcAft>
                <a:spcPts val="0"/>
              </a:spcAft>
              <a:buClr>
                <a:srgbClr val="888888"/>
              </a:buClr>
              <a:buSzPts val="1200"/>
              <a:buNone/>
              <a:defRPr sz="1200">
                <a:solidFill>
                  <a:srgbClr val="888888"/>
                </a:solidFill>
              </a:defRPr>
            </a:lvl6pPr>
            <a:lvl7pPr marL="3200400" lvl="6" indent="-228600" algn="l">
              <a:lnSpc>
                <a:spcPct val="90000"/>
              </a:lnSpc>
              <a:spcBef>
                <a:spcPts val="5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extLst>
      <p:ext uri="{BB962C8B-B14F-4D97-AF65-F5344CB8AC3E}">
        <p14:creationId xmlns:p14="http://schemas.microsoft.com/office/powerpoint/2010/main" val="26932824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Rear cover">
  <p:cSld name="Rear cover">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23"/>
          <p:cNvSpPr txBox="1">
            <a:spLocks noGrp="1"/>
          </p:cNvSpPr>
          <p:nvPr>
            <p:ph type="body" idx="1"/>
          </p:nvPr>
        </p:nvSpPr>
        <p:spPr>
          <a:xfrm>
            <a:off x="315900" y="2272932"/>
            <a:ext cx="3837300" cy="271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700"/>
              <a:buNone/>
              <a:defRPr sz="1700" b="1">
                <a:solidFill>
                  <a:schemeClr val="dk2"/>
                </a:solidFill>
              </a:defRPr>
            </a:lvl1pPr>
            <a:lvl2pPr marL="914400" lvl="1" indent="-228600" algn="l">
              <a:lnSpc>
                <a:spcPct val="100000"/>
              </a:lnSpc>
              <a:spcBef>
                <a:spcPts val="0"/>
              </a:spcBef>
              <a:spcAft>
                <a:spcPts val="0"/>
              </a:spcAft>
              <a:buClr>
                <a:schemeClr val="lt1"/>
              </a:buClr>
              <a:buSzPts val="1200"/>
              <a:buNone/>
              <a:defRPr>
                <a:solidFill>
                  <a:schemeClr val="lt1"/>
                </a:solidFill>
              </a:defRPr>
            </a:lvl2pPr>
            <a:lvl3pPr marL="1371600" lvl="2" indent="-304800" algn="l">
              <a:lnSpc>
                <a:spcPct val="100000"/>
              </a:lnSpc>
              <a:spcBef>
                <a:spcPts val="500"/>
              </a:spcBef>
              <a:spcAft>
                <a:spcPts val="0"/>
              </a:spcAft>
              <a:buSzPts val="1200"/>
              <a:buChar char="•"/>
              <a:defRPr>
                <a:solidFill>
                  <a:schemeClr val="lt1"/>
                </a:solidFill>
              </a:defRPr>
            </a:lvl3pPr>
            <a:lvl4pPr marL="1828800" lvl="3" indent="-304800" algn="l">
              <a:lnSpc>
                <a:spcPct val="100000"/>
              </a:lnSpc>
              <a:spcBef>
                <a:spcPts val="500"/>
              </a:spcBef>
              <a:spcAft>
                <a:spcPts val="0"/>
              </a:spcAft>
              <a:buSzPts val="1200"/>
              <a:buChar char="•"/>
              <a:defRPr>
                <a:solidFill>
                  <a:schemeClr val="lt1"/>
                </a:solidFill>
              </a:defRPr>
            </a:lvl4pPr>
            <a:lvl5pPr marL="2286000" lvl="4" indent="-304800" algn="l">
              <a:lnSpc>
                <a:spcPct val="100000"/>
              </a:lnSpc>
              <a:spcBef>
                <a:spcPts val="500"/>
              </a:spcBef>
              <a:spcAft>
                <a:spcPts val="0"/>
              </a:spcAft>
              <a:buSzPts val="1200"/>
              <a:buChar char="•"/>
              <a:defRPr>
                <a:solidFill>
                  <a:schemeClr val="lt1"/>
                </a:solidFill>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 name="Google Shape;80;p23"/>
          <p:cNvSpPr txBox="1">
            <a:spLocks noGrp="1"/>
          </p:cNvSpPr>
          <p:nvPr>
            <p:ph type="body" idx="2"/>
          </p:nvPr>
        </p:nvSpPr>
        <p:spPr>
          <a:xfrm>
            <a:off x="315900" y="4232882"/>
            <a:ext cx="1563300" cy="353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900"/>
              <a:buNone/>
              <a:defRPr sz="900" b="0">
                <a:solidFill>
                  <a:schemeClr val="dk2"/>
                </a:solidFill>
              </a:defRPr>
            </a:lvl1pPr>
            <a:lvl2pPr marL="914400" lvl="1" indent="-228600" algn="l">
              <a:lnSpc>
                <a:spcPct val="100000"/>
              </a:lnSpc>
              <a:spcBef>
                <a:spcPts val="0"/>
              </a:spcBef>
              <a:spcAft>
                <a:spcPts val="0"/>
              </a:spcAft>
              <a:buClr>
                <a:schemeClr val="lt1"/>
              </a:buClr>
              <a:buSzPts val="1200"/>
              <a:buNone/>
              <a:defRPr>
                <a:solidFill>
                  <a:schemeClr val="lt1"/>
                </a:solidFill>
              </a:defRPr>
            </a:lvl2pPr>
            <a:lvl3pPr marL="1371600" lvl="2" indent="-304800" algn="l">
              <a:lnSpc>
                <a:spcPct val="100000"/>
              </a:lnSpc>
              <a:spcBef>
                <a:spcPts val="500"/>
              </a:spcBef>
              <a:spcAft>
                <a:spcPts val="0"/>
              </a:spcAft>
              <a:buSzPts val="1200"/>
              <a:buChar char="•"/>
              <a:defRPr>
                <a:solidFill>
                  <a:schemeClr val="lt1"/>
                </a:solidFill>
              </a:defRPr>
            </a:lvl3pPr>
            <a:lvl4pPr marL="1828800" lvl="3" indent="-304800" algn="l">
              <a:lnSpc>
                <a:spcPct val="100000"/>
              </a:lnSpc>
              <a:spcBef>
                <a:spcPts val="500"/>
              </a:spcBef>
              <a:spcAft>
                <a:spcPts val="0"/>
              </a:spcAft>
              <a:buSzPts val="1200"/>
              <a:buChar char="•"/>
              <a:defRPr>
                <a:solidFill>
                  <a:schemeClr val="lt1"/>
                </a:solidFill>
              </a:defRPr>
            </a:lvl4pPr>
            <a:lvl5pPr marL="2286000" lvl="4" indent="-304800" algn="l">
              <a:lnSpc>
                <a:spcPct val="100000"/>
              </a:lnSpc>
              <a:spcBef>
                <a:spcPts val="500"/>
              </a:spcBef>
              <a:spcAft>
                <a:spcPts val="0"/>
              </a:spcAft>
              <a:buSzPts val="1200"/>
              <a:buChar char="•"/>
              <a:defRPr>
                <a:solidFill>
                  <a:schemeClr val="lt1"/>
                </a:solidFill>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23"/>
          <p:cNvSpPr txBox="1">
            <a:spLocks noGrp="1"/>
          </p:cNvSpPr>
          <p:nvPr>
            <p:ph type="body" idx="3"/>
          </p:nvPr>
        </p:nvSpPr>
        <p:spPr>
          <a:xfrm>
            <a:off x="315900" y="3707445"/>
            <a:ext cx="3837300" cy="273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500"/>
              <a:buNone/>
              <a:defRPr sz="1500" b="0">
                <a:solidFill>
                  <a:schemeClr val="dk2"/>
                </a:solidFill>
              </a:defRPr>
            </a:lvl1pPr>
            <a:lvl2pPr marL="914400" lvl="1" indent="-228600" algn="l">
              <a:lnSpc>
                <a:spcPct val="100000"/>
              </a:lnSpc>
              <a:spcBef>
                <a:spcPts val="500"/>
              </a:spcBef>
              <a:spcAft>
                <a:spcPts val="0"/>
              </a:spcAft>
              <a:buClr>
                <a:schemeClr val="lt1"/>
              </a:buClr>
              <a:buSzPts val="1200"/>
              <a:buNone/>
              <a:defRPr>
                <a:solidFill>
                  <a:schemeClr val="lt1"/>
                </a:solidFill>
              </a:defRPr>
            </a:lvl2pPr>
            <a:lvl3pPr marL="1371600" lvl="2" indent="-304800" algn="l">
              <a:lnSpc>
                <a:spcPct val="100000"/>
              </a:lnSpc>
              <a:spcBef>
                <a:spcPts val="500"/>
              </a:spcBef>
              <a:spcAft>
                <a:spcPts val="0"/>
              </a:spcAft>
              <a:buSzPts val="1200"/>
              <a:buChar char="•"/>
              <a:defRPr>
                <a:solidFill>
                  <a:schemeClr val="lt1"/>
                </a:solidFill>
              </a:defRPr>
            </a:lvl3pPr>
            <a:lvl4pPr marL="1828800" lvl="3" indent="-304800" algn="l">
              <a:lnSpc>
                <a:spcPct val="100000"/>
              </a:lnSpc>
              <a:spcBef>
                <a:spcPts val="500"/>
              </a:spcBef>
              <a:spcAft>
                <a:spcPts val="0"/>
              </a:spcAft>
              <a:buSzPts val="1200"/>
              <a:buChar char="•"/>
              <a:defRPr>
                <a:solidFill>
                  <a:schemeClr val="lt1"/>
                </a:solidFill>
              </a:defRPr>
            </a:lvl4pPr>
            <a:lvl5pPr marL="2286000" lvl="4" indent="-304800" algn="l">
              <a:lnSpc>
                <a:spcPct val="100000"/>
              </a:lnSpc>
              <a:spcBef>
                <a:spcPts val="500"/>
              </a:spcBef>
              <a:spcAft>
                <a:spcPts val="0"/>
              </a:spcAft>
              <a:buSzPts val="1200"/>
              <a:buChar char="•"/>
              <a:defRPr>
                <a:solidFill>
                  <a:schemeClr val="lt1"/>
                </a:solidFill>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23"/>
          <p:cNvSpPr txBox="1">
            <a:spLocks noGrp="1"/>
          </p:cNvSpPr>
          <p:nvPr>
            <p:ph type="body" idx="4"/>
          </p:nvPr>
        </p:nvSpPr>
        <p:spPr>
          <a:xfrm>
            <a:off x="315900" y="2571428"/>
            <a:ext cx="3837300" cy="1014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700"/>
              <a:buNone/>
              <a:defRPr sz="1700" b="0">
                <a:solidFill>
                  <a:schemeClr val="dk2"/>
                </a:solidFill>
              </a:defRPr>
            </a:lvl1pPr>
            <a:lvl2pPr marL="914400" lvl="1" indent="-228600" algn="l">
              <a:lnSpc>
                <a:spcPct val="100000"/>
              </a:lnSpc>
              <a:spcBef>
                <a:spcPts val="0"/>
              </a:spcBef>
              <a:spcAft>
                <a:spcPts val="0"/>
              </a:spcAft>
              <a:buClr>
                <a:schemeClr val="lt1"/>
              </a:buClr>
              <a:buSzPts val="1200"/>
              <a:buNone/>
              <a:defRPr>
                <a:solidFill>
                  <a:schemeClr val="lt1"/>
                </a:solidFill>
              </a:defRPr>
            </a:lvl2pPr>
            <a:lvl3pPr marL="1371600" lvl="2" indent="-304800" algn="l">
              <a:lnSpc>
                <a:spcPct val="100000"/>
              </a:lnSpc>
              <a:spcBef>
                <a:spcPts val="500"/>
              </a:spcBef>
              <a:spcAft>
                <a:spcPts val="0"/>
              </a:spcAft>
              <a:buSzPts val="1200"/>
              <a:buChar char="•"/>
              <a:defRPr>
                <a:solidFill>
                  <a:schemeClr val="lt1"/>
                </a:solidFill>
              </a:defRPr>
            </a:lvl3pPr>
            <a:lvl4pPr marL="1828800" lvl="3" indent="-304800" algn="l">
              <a:lnSpc>
                <a:spcPct val="100000"/>
              </a:lnSpc>
              <a:spcBef>
                <a:spcPts val="500"/>
              </a:spcBef>
              <a:spcAft>
                <a:spcPts val="0"/>
              </a:spcAft>
              <a:buSzPts val="1200"/>
              <a:buChar char="•"/>
              <a:defRPr>
                <a:solidFill>
                  <a:schemeClr val="lt1"/>
                </a:solidFill>
              </a:defRPr>
            </a:lvl4pPr>
            <a:lvl5pPr marL="2286000" lvl="4" indent="-304800" algn="l">
              <a:lnSpc>
                <a:spcPct val="100000"/>
              </a:lnSpc>
              <a:spcBef>
                <a:spcPts val="500"/>
              </a:spcBef>
              <a:spcAft>
                <a:spcPts val="0"/>
              </a:spcAft>
              <a:buSzPts val="1200"/>
              <a:buChar char="•"/>
              <a:defRPr>
                <a:solidFill>
                  <a:schemeClr val="lt1"/>
                </a:solidFill>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6561601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KILLED - 1 column" type="obj">
  <p:cSld name="SKILLED - 1 column">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4"/>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 name="Google Shape;85;p24"/>
          <p:cNvSpPr txBox="1">
            <a:spLocks noGrp="1"/>
          </p:cNvSpPr>
          <p:nvPr>
            <p:ph type="body" idx="1"/>
          </p:nvPr>
        </p:nvSpPr>
        <p:spPr>
          <a:xfrm>
            <a:off x="315900" y="1215000"/>
            <a:ext cx="8524500" cy="3252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24"/>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 name="Google Shape;87;p24"/>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8" name="Google Shape;88;p24"/>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2323455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INNOVATIVE - Section divider">
  <p:cSld name="INNOVATIVE - Section divider">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25"/>
          <p:cNvSpPr txBox="1">
            <a:spLocks noGrp="1"/>
          </p:cNvSpPr>
          <p:nvPr>
            <p:ph type="title"/>
          </p:nvPr>
        </p:nvSpPr>
        <p:spPr>
          <a:xfrm>
            <a:off x="315900" y="2946796"/>
            <a:ext cx="5095500" cy="760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 name="Google Shape;91;p25"/>
          <p:cNvSpPr txBox="1">
            <a:spLocks noGrp="1"/>
          </p:cNvSpPr>
          <p:nvPr>
            <p:ph type="body" idx="1"/>
          </p:nvPr>
        </p:nvSpPr>
        <p:spPr>
          <a:xfrm>
            <a:off x="315900" y="3826888"/>
            <a:ext cx="5899200" cy="652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500"/>
              </a:spcBef>
              <a:spcAft>
                <a:spcPts val="0"/>
              </a:spcAft>
              <a:buClr>
                <a:schemeClr val="dk1"/>
              </a:buClr>
              <a:buSzPts val="2000"/>
              <a:buNone/>
              <a:defRPr sz="2000" b="0">
                <a:solidFill>
                  <a:schemeClr val="dk1"/>
                </a:solidFill>
                <a:latin typeface="Arial"/>
                <a:ea typeface="Arial"/>
                <a:cs typeface="Arial"/>
                <a:sym typeface="Arial"/>
              </a:defRPr>
            </a:lvl1pPr>
            <a:lvl2pPr marL="914400" lvl="1" indent="-228600" algn="l">
              <a:lnSpc>
                <a:spcPct val="100000"/>
              </a:lnSpc>
              <a:spcBef>
                <a:spcPts val="500"/>
              </a:spcBef>
              <a:spcAft>
                <a:spcPts val="0"/>
              </a:spcAft>
              <a:buClr>
                <a:srgbClr val="888888"/>
              </a:buClr>
              <a:buSzPts val="1500"/>
              <a:buNone/>
              <a:defRPr sz="1500">
                <a:solidFill>
                  <a:srgbClr val="888888"/>
                </a:solidFill>
              </a:defRPr>
            </a:lvl2pPr>
            <a:lvl3pPr marL="1371600" lvl="2" indent="-228600" algn="l">
              <a:lnSpc>
                <a:spcPct val="100000"/>
              </a:lnSpc>
              <a:spcBef>
                <a:spcPts val="500"/>
              </a:spcBef>
              <a:spcAft>
                <a:spcPts val="0"/>
              </a:spcAft>
              <a:buSzPts val="1400"/>
              <a:buNone/>
              <a:defRPr sz="1400">
                <a:solidFill>
                  <a:srgbClr val="888888"/>
                </a:solidFill>
              </a:defRPr>
            </a:lvl3pPr>
            <a:lvl4pPr marL="1828800" lvl="3" indent="-228600" algn="l">
              <a:lnSpc>
                <a:spcPct val="100000"/>
              </a:lnSpc>
              <a:spcBef>
                <a:spcPts val="500"/>
              </a:spcBef>
              <a:spcAft>
                <a:spcPts val="0"/>
              </a:spcAft>
              <a:buSzPts val="1200"/>
              <a:buNone/>
              <a:defRPr sz="1200">
                <a:solidFill>
                  <a:srgbClr val="888888"/>
                </a:solidFill>
              </a:defRPr>
            </a:lvl4pPr>
            <a:lvl5pPr marL="2286000" lvl="4" indent="-228600" algn="l">
              <a:lnSpc>
                <a:spcPct val="100000"/>
              </a:lnSpc>
              <a:spcBef>
                <a:spcPts val="500"/>
              </a:spcBef>
              <a:spcAft>
                <a:spcPts val="0"/>
              </a:spcAft>
              <a:buSzPts val="1200"/>
              <a:buNone/>
              <a:defRPr sz="1200">
                <a:solidFill>
                  <a:srgbClr val="888888"/>
                </a:solidFill>
              </a:defRPr>
            </a:lvl5pPr>
            <a:lvl6pPr marL="2743200" lvl="5" indent="-228600" algn="l">
              <a:lnSpc>
                <a:spcPct val="100000"/>
              </a:lnSpc>
              <a:spcBef>
                <a:spcPts val="500"/>
              </a:spcBef>
              <a:spcAft>
                <a:spcPts val="0"/>
              </a:spcAft>
              <a:buClr>
                <a:srgbClr val="888888"/>
              </a:buClr>
              <a:buSzPts val="1200"/>
              <a:buNone/>
              <a:defRPr sz="1200">
                <a:solidFill>
                  <a:srgbClr val="888888"/>
                </a:solidFill>
              </a:defRPr>
            </a:lvl6pPr>
            <a:lvl7pPr marL="3200400" lvl="6" indent="-228600" algn="l">
              <a:lnSpc>
                <a:spcPct val="90000"/>
              </a:lnSpc>
              <a:spcBef>
                <a:spcPts val="5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extLst>
      <p:ext uri="{BB962C8B-B14F-4D97-AF65-F5344CB8AC3E}">
        <p14:creationId xmlns:p14="http://schemas.microsoft.com/office/powerpoint/2010/main" val="49555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745592"/>
          </a:xfrm>
        </p:spPr>
        <p:txBody>
          <a:bodyPr>
            <a:normAutofit/>
          </a:bodyPr>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457200" y="1059582"/>
            <a:ext cx="8229600" cy="3394040"/>
          </a:xfrm>
        </p:spPr>
        <p:txBody>
          <a:bodyPr>
            <a:normAutofit/>
          </a:bodyPr>
          <a:lstStyle>
            <a:lvl1pPr>
              <a:defRPr sz="2000"/>
            </a:lvl1pPr>
            <a:lvl2pPr>
              <a:defRPr sz="17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340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INNOVATIVE - 1 column">
  <p:cSld name="INNOVATIVE - 1 column">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26"/>
          <p:cNvSpPr txBox="1">
            <a:spLocks noGrp="1"/>
          </p:cNvSpPr>
          <p:nvPr>
            <p:ph type="body" idx="1"/>
          </p:nvPr>
        </p:nvSpPr>
        <p:spPr>
          <a:xfrm>
            <a:off x="315900" y="1215000"/>
            <a:ext cx="8524500" cy="3252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26"/>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26"/>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7" name="Google Shape;97;p26"/>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1207109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INNOVATIVE - 2 column">
  <p:cSld name="INNOVATIVE - 2 column">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7"/>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 name="Google Shape;100;p27"/>
          <p:cNvSpPr txBox="1">
            <a:spLocks noGrp="1"/>
          </p:cNvSpPr>
          <p:nvPr>
            <p:ph type="body" idx="1"/>
          </p:nvPr>
        </p:nvSpPr>
        <p:spPr>
          <a:xfrm>
            <a:off x="315899" y="1215002"/>
            <a:ext cx="4050000" cy="3232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200"/>
              <a:buNone/>
              <a:defRPr sz="1200"/>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 name="Google Shape;101;p27"/>
          <p:cNvSpPr txBox="1">
            <a:spLocks noGrp="1"/>
          </p:cNvSpPr>
          <p:nvPr>
            <p:ph type="body" idx="2"/>
          </p:nvPr>
        </p:nvSpPr>
        <p:spPr>
          <a:xfrm>
            <a:off x="4778101" y="1215002"/>
            <a:ext cx="4050000" cy="3232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 name="Google Shape;102;p27"/>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27"/>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4" name="Google Shape;104;p27"/>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8238351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INNOVATIVE - Text and image">
  <p:cSld name="INNOVATIVE - Text and image">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8"/>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7" name="Google Shape;107;p28"/>
          <p:cNvSpPr txBox="1">
            <a:spLocks noGrp="1"/>
          </p:cNvSpPr>
          <p:nvPr>
            <p:ph type="body" idx="1"/>
          </p:nvPr>
        </p:nvSpPr>
        <p:spPr>
          <a:xfrm>
            <a:off x="315900" y="1215001"/>
            <a:ext cx="4050000" cy="3272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8" name="Google Shape;108;p28"/>
          <p:cNvSpPr txBox="1">
            <a:spLocks noGrp="1"/>
          </p:cNvSpPr>
          <p:nvPr>
            <p:ph type="body" idx="2"/>
          </p:nvPr>
        </p:nvSpPr>
        <p:spPr>
          <a:xfrm>
            <a:off x="4778100" y="1215001"/>
            <a:ext cx="4050000" cy="3272100"/>
          </a:xfrm>
          <a:prstGeom prst="rect">
            <a:avLst/>
          </a:prstGeom>
          <a:solidFill>
            <a:srgbClr val="F2F2F2"/>
          </a:solidFill>
          <a:ln>
            <a:noFill/>
          </a:ln>
        </p:spPr>
        <p:txBody>
          <a:bodyPr spcFirstLastPara="1" wrap="square" lIns="167400" tIns="167400" rIns="167400" bIns="0" anchor="t" anchorCtr="0">
            <a:noAutofit/>
          </a:bodyPr>
          <a:lstStyle>
            <a:lvl1pPr marL="457200" lvl="0" indent="-228600" algn="ctr">
              <a:lnSpc>
                <a:spcPct val="100000"/>
              </a:lnSpc>
              <a:spcBef>
                <a:spcPts val="500"/>
              </a:spcBef>
              <a:spcAft>
                <a:spcPts val="0"/>
              </a:spcAft>
              <a:buClr>
                <a:schemeClr val="dk2"/>
              </a:buClr>
              <a:buSzPts val="1400"/>
              <a:buNone/>
              <a:defRPr b="0">
                <a:solidFill>
                  <a:schemeClr val="dk2"/>
                </a:solidFill>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8"/>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8"/>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8"/>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2396768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AMBITIOUS - Section divider">
  <p:cSld name="AMBITIOUS - Section divider">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9"/>
          <p:cNvSpPr txBox="1">
            <a:spLocks noGrp="1"/>
          </p:cNvSpPr>
          <p:nvPr>
            <p:ph type="title"/>
          </p:nvPr>
        </p:nvSpPr>
        <p:spPr>
          <a:xfrm>
            <a:off x="315900" y="2946796"/>
            <a:ext cx="5095500" cy="760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9"/>
          <p:cNvSpPr txBox="1">
            <a:spLocks noGrp="1"/>
          </p:cNvSpPr>
          <p:nvPr>
            <p:ph type="body" idx="1"/>
          </p:nvPr>
        </p:nvSpPr>
        <p:spPr>
          <a:xfrm>
            <a:off x="315900" y="3826888"/>
            <a:ext cx="5899200" cy="652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500"/>
              </a:spcBef>
              <a:spcAft>
                <a:spcPts val="0"/>
              </a:spcAft>
              <a:buClr>
                <a:schemeClr val="dk1"/>
              </a:buClr>
              <a:buSzPts val="2000"/>
              <a:buNone/>
              <a:defRPr sz="2000" b="0">
                <a:solidFill>
                  <a:schemeClr val="dk1"/>
                </a:solidFill>
                <a:latin typeface="Arial"/>
                <a:ea typeface="Arial"/>
                <a:cs typeface="Arial"/>
                <a:sym typeface="Arial"/>
              </a:defRPr>
            </a:lvl1pPr>
            <a:lvl2pPr marL="914400" lvl="1" indent="-228600" algn="l">
              <a:lnSpc>
                <a:spcPct val="100000"/>
              </a:lnSpc>
              <a:spcBef>
                <a:spcPts val="500"/>
              </a:spcBef>
              <a:spcAft>
                <a:spcPts val="0"/>
              </a:spcAft>
              <a:buClr>
                <a:srgbClr val="888888"/>
              </a:buClr>
              <a:buSzPts val="1500"/>
              <a:buNone/>
              <a:defRPr sz="1500">
                <a:solidFill>
                  <a:srgbClr val="888888"/>
                </a:solidFill>
              </a:defRPr>
            </a:lvl2pPr>
            <a:lvl3pPr marL="1371600" lvl="2" indent="-228600" algn="l">
              <a:lnSpc>
                <a:spcPct val="100000"/>
              </a:lnSpc>
              <a:spcBef>
                <a:spcPts val="500"/>
              </a:spcBef>
              <a:spcAft>
                <a:spcPts val="0"/>
              </a:spcAft>
              <a:buSzPts val="1400"/>
              <a:buNone/>
              <a:defRPr sz="1400">
                <a:solidFill>
                  <a:srgbClr val="888888"/>
                </a:solidFill>
              </a:defRPr>
            </a:lvl3pPr>
            <a:lvl4pPr marL="1828800" lvl="3" indent="-228600" algn="l">
              <a:lnSpc>
                <a:spcPct val="100000"/>
              </a:lnSpc>
              <a:spcBef>
                <a:spcPts val="500"/>
              </a:spcBef>
              <a:spcAft>
                <a:spcPts val="0"/>
              </a:spcAft>
              <a:buSzPts val="1200"/>
              <a:buNone/>
              <a:defRPr sz="1200">
                <a:solidFill>
                  <a:srgbClr val="888888"/>
                </a:solidFill>
              </a:defRPr>
            </a:lvl4pPr>
            <a:lvl5pPr marL="2286000" lvl="4" indent="-228600" algn="l">
              <a:lnSpc>
                <a:spcPct val="100000"/>
              </a:lnSpc>
              <a:spcBef>
                <a:spcPts val="500"/>
              </a:spcBef>
              <a:spcAft>
                <a:spcPts val="0"/>
              </a:spcAft>
              <a:buSzPts val="1200"/>
              <a:buNone/>
              <a:defRPr sz="1200">
                <a:solidFill>
                  <a:srgbClr val="888888"/>
                </a:solidFill>
              </a:defRPr>
            </a:lvl5pPr>
            <a:lvl6pPr marL="2743200" lvl="5" indent="-228600" algn="l">
              <a:lnSpc>
                <a:spcPct val="100000"/>
              </a:lnSpc>
              <a:spcBef>
                <a:spcPts val="500"/>
              </a:spcBef>
              <a:spcAft>
                <a:spcPts val="0"/>
              </a:spcAft>
              <a:buClr>
                <a:srgbClr val="888888"/>
              </a:buClr>
              <a:buSzPts val="1200"/>
              <a:buNone/>
              <a:defRPr sz="1200">
                <a:solidFill>
                  <a:srgbClr val="888888"/>
                </a:solidFill>
              </a:defRPr>
            </a:lvl6pPr>
            <a:lvl7pPr marL="3200400" lvl="6" indent="-228600" algn="l">
              <a:lnSpc>
                <a:spcPct val="90000"/>
              </a:lnSpc>
              <a:spcBef>
                <a:spcPts val="5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extLst>
      <p:ext uri="{BB962C8B-B14F-4D97-AF65-F5344CB8AC3E}">
        <p14:creationId xmlns:p14="http://schemas.microsoft.com/office/powerpoint/2010/main" val="3187898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AMBITIOUS - 1 column">
  <p:cSld name="AMBITIOUS - 1 column">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30"/>
          <p:cNvSpPr txBox="1">
            <a:spLocks noGrp="1"/>
          </p:cNvSpPr>
          <p:nvPr>
            <p:ph type="body" idx="1"/>
          </p:nvPr>
        </p:nvSpPr>
        <p:spPr>
          <a:xfrm>
            <a:off x="315900" y="1215000"/>
            <a:ext cx="8524500" cy="3252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30"/>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30"/>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0" name="Google Shape;120;p30"/>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2416552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AMBITIOUS - 2 column">
  <p:cSld name="AMBITIOUS - 2 column">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31"/>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31"/>
          <p:cNvSpPr txBox="1">
            <a:spLocks noGrp="1"/>
          </p:cNvSpPr>
          <p:nvPr>
            <p:ph type="body" idx="1"/>
          </p:nvPr>
        </p:nvSpPr>
        <p:spPr>
          <a:xfrm>
            <a:off x="315899" y="1215002"/>
            <a:ext cx="4050000" cy="3232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200"/>
              <a:buNone/>
              <a:defRPr sz="1200"/>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 name="Google Shape;124;p31"/>
          <p:cNvSpPr txBox="1">
            <a:spLocks noGrp="1"/>
          </p:cNvSpPr>
          <p:nvPr>
            <p:ph type="body" idx="2"/>
          </p:nvPr>
        </p:nvSpPr>
        <p:spPr>
          <a:xfrm>
            <a:off x="4812651" y="1215002"/>
            <a:ext cx="4050000" cy="3232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31"/>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31"/>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7" name="Google Shape;127;p31"/>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9201804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AMBITIOUS - Text and image">
  <p:cSld name="AMBITIOUS - Text and image">
    <p:bg>
      <p:bgPr>
        <a:blipFill>
          <a:blip r:embed="rId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32"/>
          <p:cNvSpPr txBox="1">
            <a:spLocks noGrp="1"/>
          </p:cNvSpPr>
          <p:nvPr>
            <p:ph type="body" idx="1"/>
          </p:nvPr>
        </p:nvSpPr>
        <p:spPr>
          <a:xfrm>
            <a:off x="315900" y="1215001"/>
            <a:ext cx="4050000" cy="3272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1" name="Google Shape;131;p32"/>
          <p:cNvSpPr txBox="1">
            <a:spLocks noGrp="1"/>
          </p:cNvSpPr>
          <p:nvPr>
            <p:ph type="body" idx="2"/>
          </p:nvPr>
        </p:nvSpPr>
        <p:spPr>
          <a:xfrm>
            <a:off x="4778100" y="1215001"/>
            <a:ext cx="4050000" cy="3272100"/>
          </a:xfrm>
          <a:prstGeom prst="rect">
            <a:avLst/>
          </a:prstGeom>
          <a:solidFill>
            <a:srgbClr val="F2F2F2"/>
          </a:solidFill>
          <a:ln>
            <a:noFill/>
          </a:ln>
        </p:spPr>
        <p:txBody>
          <a:bodyPr spcFirstLastPara="1" wrap="square" lIns="167400" tIns="167400" rIns="167400" bIns="0" anchor="t" anchorCtr="0">
            <a:noAutofit/>
          </a:bodyPr>
          <a:lstStyle>
            <a:lvl1pPr marL="457200" lvl="0" indent="-228600" algn="ctr">
              <a:lnSpc>
                <a:spcPct val="100000"/>
              </a:lnSpc>
              <a:spcBef>
                <a:spcPts val="500"/>
              </a:spcBef>
              <a:spcAft>
                <a:spcPts val="0"/>
              </a:spcAft>
              <a:buClr>
                <a:schemeClr val="dk2"/>
              </a:buClr>
              <a:buSzPts val="1400"/>
              <a:buNone/>
              <a:defRPr b="0">
                <a:solidFill>
                  <a:schemeClr val="dk2"/>
                </a:solidFill>
              </a:defRPr>
            </a:lvl1pPr>
            <a:lvl2pPr marL="914400" lvl="1" indent="-228600" algn="l">
              <a:lnSpc>
                <a:spcPct val="100000"/>
              </a:lnSpc>
              <a:spcBef>
                <a:spcPts val="500"/>
              </a:spcBef>
              <a:spcAft>
                <a:spcPts val="0"/>
              </a:spcAft>
              <a:buClr>
                <a:schemeClr val="dk1"/>
              </a:buClr>
              <a:buSzPts val="1400"/>
              <a:buNone/>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2" name="Google Shape;132;p32"/>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32"/>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34" name="Google Shape;134;p32"/>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466395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5"/>
        <p:cNvGrpSpPr/>
        <p:nvPr/>
      </p:nvGrpSpPr>
      <p:grpSpPr>
        <a:xfrm>
          <a:off x="0" y="0"/>
          <a:ext cx="0" cy="0"/>
          <a:chOff x="0" y="0"/>
          <a:chExt cx="0" cy="0"/>
        </a:xfrm>
      </p:grpSpPr>
      <p:sp>
        <p:nvSpPr>
          <p:cNvPr id="136" name="Google Shape;136;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8" name="Google Shape;138;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860939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139"/>
        <p:cNvGrpSpPr/>
        <p:nvPr/>
      </p:nvGrpSpPr>
      <p:grpSpPr>
        <a:xfrm>
          <a:off x="0" y="0"/>
          <a:ext cx="0" cy="0"/>
          <a:chOff x="0" y="0"/>
          <a:chExt cx="0" cy="0"/>
        </a:xfrm>
      </p:grpSpPr>
      <p:sp>
        <p:nvSpPr>
          <p:cNvPr id="140" name="Google Shape;140;p34"/>
          <p:cNvSpPr txBox="1">
            <a:spLocks noGrp="1"/>
          </p:cNvSpPr>
          <p:nvPr>
            <p:ph type="title"/>
          </p:nvPr>
        </p:nvSpPr>
        <p:spPr>
          <a:xfrm>
            <a:off x="1645296" y="133945"/>
            <a:ext cx="5853300" cy="1138500"/>
          </a:xfrm>
          <a:prstGeom prst="rect">
            <a:avLst/>
          </a:prstGeom>
          <a:noFill/>
          <a:ln>
            <a:noFill/>
          </a:ln>
        </p:spPr>
        <p:txBody>
          <a:bodyPr spcFirstLastPara="1" wrap="square" lIns="71425" tIns="71425" rIns="71425" bIns="7142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41" name="Google Shape;141;p34"/>
          <p:cNvSpPr txBox="1">
            <a:spLocks noGrp="1"/>
          </p:cNvSpPr>
          <p:nvPr>
            <p:ph type="sldNum" idx="12"/>
          </p:nvPr>
        </p:nvSpPr>
        <p:spPr>
          <a:xfrm>
            <a:off x="4482790" y="4902398"/>
            <a:ext cx="274200" cy="282900"/>
          </a:xfrm>
          <a:prstGeom prst="rect">
            <a:avLst/>
          </a:prstGeom>
          <a:noFill/>
          <a:ln>
            <a:noFill/>
          </a:ln>
        </p:spPr>
        <p:txBody>
          <a:bodyPr spcFirstLastPara="1" wrap="square" lIns="71425" tIns="71425" rIns="71425" bIns="71425" anchor="t" anchorCtr="0">
            <a:sp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01522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2"/>
        <p:cNvGrpSpPr/>
        <p:nvPr/>
      </p:nvGrpSpPr>
      <p:grpSpPr>
        <a:xfrm>
          <a:off x="0" y="0"/>
          <a:ext cx="0" cy="0"/>
          <a:chOff x="0" y="0"/>
          <a:chExt cx="0" cy="0"/>
        </a:xfrm>
      </p:grpSpPr>
      <p:sp>
        <p:nvSpPr>
          <p:cNvPr id="143" name="Google Shape;143;p35"/>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4" name="Google Shape;144;p35"/>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lnSpc>
                <a:spcPct val="100000"/>
              </a:lnSpc>
              <a:spcBef>
                <a:spcPts val="50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145" name="Google Shape;145;p35"/>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4380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1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45" Type="http://schemas.openxmlformats.org/officeDocument/2006/relationships/slideLayout" Target="../slideLayouts/slideLayout145.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theme" Target="../theme/theme12.xml"/><Relationship Id="rId20" Type="http://schemas.openxmlformats.org/officeDocument/2006/relationships/slideLayout" Target="../slideLayouts/slideLayout120.xml"/><Relationship Id="rId41"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8.xml"/><Relationship Id="rId7" Type="http://schemas.openxmlformats.org/officeDocument/2006/relationships/theme" Target="../theme/theme13.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77.xml"/><Relationship Id="rId7"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jpeg"/><Relationship Id="rId4" Type="http://schemas.openxmlformats.org/officeDocument/2006/relationships/slideLayout" Target="../slideLayouts/slideLayout3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41.xml"/><Relationship Id="rId7"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8.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9.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E55DB-BC7D-D54C-41FB-4A14084BE81C}"/>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2115" y="7290"/>
            <a:ext cx="9138582" cy="5141975"/>
          </a:xfrm>
          <a:prstGeom prst="rect">
            <a:avLst/>
          </a:prstGeom>
        </p:spPr>
      </p:pic>
      <p:sp>
        <p:nvSpPr>
          <p:cNvPr id="5" name="Rectangle 4">
            <a:extLst>
              <a:ext uri="{FF2B5EF4-FFF2-40B4-BE49-F238E27FC236}">
                <a16:creationId xmlns:a16="http://schemas.microsoft.com/office/drawing/2014/main" id="{C158DF77-D4EA-6539-329B-46C992BEC5AF}"/>
              </a:ext>
            </a:extLst>
          </p:cNvPr>
          <p:cNvSpPr/>
          <p:nvPr userDrawn="1"/>
        </p:nvSpPr>
        <p:spPr>
          <a:xfrm>
            <a:off x="3563888" y="4155926"/>
            <a:ext cx="1872208"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Placeholder 1"/>
          <p:cNvSpPr>
            <a:spLocks noGrp="1"/>
          </p:cNvSpPr>
          <p:nvPr>
            <p:ph type="title"/>
          </p:nvPr>
        </p:nvSpPr>
        <p:spPr>
          <a:xfrm>
            <a:off x="457200" y="205978"/>
            <a:ext cx="8229600" cy="85725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37807"/>
            <a:ext cx="8229600" cy="3315815"/>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29508BD8-4C0A-0985-28AD-2D388E32F93A}"/>
              </a:ext>
            </a:extLst>
          </p:cNvPr>
          <p:cNvSpPr txBox="1">
            <a:spLocks/>
          </p:cNvSpPr>
          <p:nvPr userDrawn="1"/>
        </p:nvSpPr>
        <p:spPr>
          <a:xfrm>
            <a:off x="2483768" y="4731990"/>
            <a:ext cx="792088" cy="273844"/>
          </a:xfrm>
          <a:prstGeom prst="rect">
            <a:avLst/>
          </a:prstGeom>
        </p:spPr>
        <p:txBody>
          <a:bodyPr vert="horz" lIns="77925" tIns="38963" rIns="77925" bIns="38963" rtlCol="0" anchor="ctr"/>
          <a:lstStyle>
            <a:defPPr>
              <a:defRPr lang="en-US"/>
            </a:defPPr>
            <a:lvl1pPr marL="0" algn="l" defTabSz="779252" rtl="0" eaLnBrk="1" latinLnBrk="0" hangingPunct="1">
              <a:defRPr sz="900" b="1" kern="1200">
                <a:solidFill>
                  <a:schemeClr val="tx1">
                    <a:tint val="75000"/>
                  </a:schemeClr>
                </a:solidFill>
                <a:latin typeface="Arial Nova" pitchFamily="34" charset="0"/>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r>
              <a:rPr lang="en-GB">
                <a:solidFill>
                  <a:schemeClr val="tx1">
                    <a:lumMod val="85000"/>
                    <a:lumOff val="15000"/>
                  </a:schemeClr>
                </a:solidFill>
              </a:rPr>
              <a:t>PAGE </a:t>
            </a:r>
            <a:fld id="{45A89BE1-5792-4ACB-BF4C-7FAB88C6C5B7}" type="slidenum">
              <a:rPr lang="en-GB" smtClean="0">
                <a:solidFill>
                  <a:schemeClr val="tx1">
                    <a:lumMod val="85000"/>
                    <a:lumOff val="15000"/>
                  </a:schemeClr>
                </a:solidFill>
              </a:rPr>
              <a:pPr/>
              <a:t>‹#›</a:t>
            </a:fld>
            <a:endParaRPr lang="en-GB">
              <a:solidFill>
                <a:schemeClr val="tx1">
                  <a:lumMod val="85000"/>
                  <a:lumOff val="15000"/>
                </a:schemeClr>
              </a:solidFill>
            </a:endParaRPr>
          </a:p>
        </p:txBody>
      </p:sp>
    </p:spTree>
    <p:extLst>
      <p:ext uri="{BB962C8B-B14F-4D97-AF65-F5344CB8AC3E}">
        <p14:creationId xmlns:p14="http://schemas.microsoft.com/office/powerpoint/2010/main" val="350297434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661" r:id="rId6"/>
  </p:sldLayoutIdLst>
  <p:hf hdr="0" ftr="0" dt="0"/>
  <p:txStyles>
    <p:titleStyle>
      <a:lvl1pPr algn="l" defTabSz="779252" rtl="0" eaLnBrk="1" latinLnBrk="0" hangingPunct="1">
        <a:spcBef>
          <a:spcPct val="0"/>
        </a:spcBef>
        <a:buNone/>
        <a:defRPr sz="2400" b="1" kern="1200">
          <a:solidFill>
            <a:schemeClr val="tx1"/>
          </a:solidFill>
          <a:latin typeface="Arial Nova" pitchFamily="34" charset="0"/>
          <a:ea typeface="+mj-ea"/>
          <a:cs typeface="+mj-cs"/>
        </a:defRPr>
      </a:lvl1pPr>
    </p:titleStyle>
    <p:bodyStyle>
      <a:lvl1pPr marL="292219" indent="-292219" algn="l" defTabSz="779252"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42" indent="-243516" algn="l" defTabSz="779252"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65" indent="-194813" algn="l" defTabSz="779252"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90"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316"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866"/>
        <p:cNvGrpSpPr/>
        <p:nvPr/>
      </p:nvGrpSpPr>
      <p:grpSpPr>
        <a:xfrm>
          <a:off x="0" y="0"/>
          <a:ext cx="0" cy="0"/>
          <a:chOff x="0" y="0"/>
          <a:chExt cx="0" cy="0"/>
        </a:xfrm>
      </p:grpSpPr>
    </p:spTree>
    <p:extLst>
      <p:ext uri="{BB962C8B-B14F-4D97-AF65-F5344CB8AC3E}">
        <p14:creationId xmlns:p14="http://schemas.microsoft.com/office/powerpoint/2010/main" val="662121069"/>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18"/>
          <p:cNvSpPr txBox="1">
            <a:spLocks noGrp="1"/>
          </p:cNvSpPr>
          <p:nvPr>
            <p:ph type="title"/>
          </p:nvPr>
        </p:nvSpPr>
        <p:spPr>
          <a:xfrm>
            <a:off x="315900" y="405000"/>
            <a:ext cx="8547000" cy="2589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3" name="Google Shape;53;p18"/>
          <p:cNvSpPr txBox="1">
            <a:spLocks noGrp="1"/>
          </p:cNvSpPr>
          <p:nvPr>
            <p:ph type="body" idx="1"/>
          </p:nvPr>
        </p:nvSpPr>
        <p:spPr>
          <a:xfrm>
            <a:off x="315900" y="1215000"/>
            <a:ext cx="8524500" cy="32526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1pPr>
            <a:lvl2pPr marL="914400" marR="0" lvl="1" indent="-228600" algn="l">
              <a:lnSpc>
                <a:spcPct val="10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304800" algn="l">
              <a:lnSpc>
                <a:spcPct val="100000"/>
              </a:lnSpc>
              <a:spcBef>
                <a:spcPts val="5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a:lnSpc>
                <a:spcPct val="100000"/>
              </a:lnSpc>
              <a:spcBef>
                <a:spcPts val="5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a:lnSpc>
                <a:spcPct val="100000"/>
              </a:lnSpc>
              <a:spcBef>
                <a:spcPts val="5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279400" algn="l">
              <a:lnSpc>
                <a:spcPct val="100000"/>
              </a:lnSpc>
              <a:spcBef>
                <a:spcPts val="5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L="3200400" marR="0" lvl="6"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4" name="Google Shape;54;p18"/>
          <p:cNvSpPr txBox="1">
            <a:spLocks noGrp="1"/>
          </p:cNvSpPr>
          <p:nvPr>
            <p:ph type="ftr" idx="11"/>
          </p:nvPr>
        </p:nvSpPr>
        <p:spPr>
          <a:xfrm>
            <a:off x="-8572" y="4828143"/>
            <a:ext cx="9144000" cy="248400"/>
          </a:xfrm>
          <a:prstGeom prst="rect">
            <a:avLst/>
          </a:prstGeom>
          <a:noFill/>
          <a:ln>
            <a:noFill/>
          </a:ln>
        </p:spPr>
        <p:txBody>
          <a:bodyPr spcFirstLastPara="1" wrap="square" lIns="0" tIns="0" rIns="0" bIns="0" anchor="ctr" anchorCtr="0">
            <a:noAutofit/>
          </a:bodyPr>
          <a:lstStyle>
            <a:lvl1pPr marR="0" lvl="0" algn="ctr">
              <a:spcBef>
                <a:spcPts val="0"/>
              </a:spcBef>
              <a:spcAft>
                <a:spcPts val="0"/>
              </a:spcAft>
              <a:buSzPts val="1100"/>
              <a:buNone/>
              <a:defRPr sz="900" b="0" i="0" u="none" strike="noStrike" cap="none">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5" name="Google Shape;55;p18"/>
          <p:cNvSpPr txBox="1">
            <a:spLocks noGrp="1"/>
          </p:cNvSpPr>
          <p:nvPr>
            <p:ph type="sldNum" idx="12"/>
          </p:nvPr>
        </p:nvSpPr>
        <p:spPr>
          <a:xfrm>
            <a:off x="8570391" y="4903469"/>
            <a:ext cx="270000" cy="175500"/>
          </a:xfrm>
          <a:prstGeom prst="rect">
            <a:avLst/>
          </a:prstGeom>
          <a:noFill/>
          <a:ln>
            <a:noFill/>
          </a:ln>
        </p:spPr>
        <p:txBody>
          <a:bodyPr spcFirstLastPara="1" wrap="square" lIns="0" tIns="0" rIns="0" bIns="0" anchor="t" anchorCtr="0">
            <a:noAutofit/>
          </a:bodyPr>
          <a:lstStyle>
            <a:lvl1pPr marL="0" marR="0" lvl="0" indent="0" algn="r">
              <a:spcBef>
                <a:spcPts val="0"/>
              </a:spcBef>
              <a:buNone/>
              <a:defRPr sz="900" b="1" i="0" u="none" strike="noStrike" cap="none">
                <a:solidFill>
                  <a:schemeClr val="dk2"/>
                </a:solidFill>
                <a:latin typeface="Arial"/>
                <a:ea typeface="Arial"/>
                <a:cs typeface="Arial"/>
                <a:sym typeface="Arial"/>
              </a:defRPr>
            </a:lvl1pPr>
            <a:lvl2pPr marL="0" marR="0" lvl="1" indent="0" algn="r">
              <a:spcBef>
                <a:spcPts val="0"/>
              </a:spcBef>
              <a:buNone/>
              <a:defRPr sz="900" b="1" i="0" u="none" strike="noStrike" cap="none">
                <a:solidFill>
                  <a:schemeClr val="dk2"/>
                </a:solidFill>
                <a:latin typeface="Arial"/>
                <a:ea typeface="Arial"/>
                <a:cs typeface="Arial"/>
                <a:sym typeface="Arial"/>
              </a:defRPr>
            </a:lvl2pPr>
            <a:lvl3pPr marL="0" marR="0" lvl="2" indent="0" algn="r">
              <a:spcBef>
                <a:spcPts val="0"/>
              </a:spcBef>
              <a:buNone/>
              <a:defRPr sz="900" b="1" i="0" u="none" strike="noStrike" cap="none">
                <a:solidFill>
                  <a:schemeClr val="dk2"/>
                </a:solidFill>
                <a:latin typeface="Arial"/>
                <a:ea typeface="Arial"/>
                <a:cs typeface="Arial"/>
                <a:sym typeface="Arial"/>
              </a:defRPr>
            </a:lvl3pPr>
            <a:lvl4pPr marL="0" marR="0" lvl="3" indent="0" algn="r">
              <a:spcBef>
                <a:spcPts val="0"/>
              </a:spcBef>
              <a:buNone/>
              <a:defRPr sz="900" b="1" i="0" u="none" strike="noStrike" cap="none">
                <a:solidFill>
                  <a:schemeClr val="dk2"/>
                </a:solidFill>
                <a:latin typeface="Arial"/>
                <a:ea typeface="Arial"/>
                <a:cs typeface="Arial"/>
                <a:sym typeface="Arial"/>
              </a:defRPr>
            </a:lvl4pPr>
            <a:lvl5pPr marL="0" marR="0" lvl="4" indent="0" algn="r">
              <a:spcBef>
                <a:spcPts val="0"/>
              </a:spcBef>
              <a:buNone/>
              <a:defRPr sz="900" b="1" i="0" u="none" strike="noStrike" cap="none">
                <a:solidFill>
                  <a:schemeClr val="dk2"/>
                </a:solidFill>
                <a:latin typeface="Arial"/>
                <a:ea typeface="Arial"/>
                <a:cs typeface="Arial"/>
                <a:sym typeface="Arial"/>
              </a:defRPr>
            </a:lvl5pPr>
            <a:lvl6pPr marL="0" marR="0" lvl="5" indent="0" algn="r">
              <a:spcBef>
                <a:spcPts val="0"/>
              </a:spcBef>
              <a:buNone/>
              <a:defRPr sz="900" b="1" i="0" u="none" strike="noStrike" cap="none">
                <a:solidFill>
                  <a:schemeClr val="dk2"/>
                </a:solidFill>
                <a:latin typeface="Arial"/>
                <a:ea typeface="Arial"/>
                <a:cs typeface="Arial"/>
                <a:sym typeface="Arial"/>
              </a:defRPr>
            </a:lvl6pPr>
            <a:lvl7pPr marL="0" marR="0" lvl="6" indent="0" algn="r">
              <a:spcBef>
                <a:spcPts val="0"/>
              </a:spcBef>
              <a:buNone/>
              <a:defRPr sz="900" b="1" i="0" u="none" strike="noStrike" cap="none">
                <a:solidFill>
                  <a:schemeClr val="dk2"/>
                </a:solidFill>
                <a:latin typeface="Arial"/>
                <a:ea typeface="Arial"/>
                <a:cs typeface="Arial"/>
                <a:sym typeface="Arial"/>
              </a:defRPr>
            </a:lvl7pPr>
            <a:lvl8pPr marL="0" marR="0" lvl="7" indent="0" algn="r">
              <a:spcBef>
                <a:spcPts val="0"/>
              </a:spcBef>
              <a:buNone/>
              <a:defRPr sz="900" b="1" i="0" u="none" strike="noStrike" cap="none">
                <a:solidFill>
                  <a:schemeClr val="dk2"/>
                </a:solidFill>
                <a:latin typeface="Arial"/>
                <a:ea typeface="Arial"/>
                <a:cs typeface="Arial"/>
                <a:sym typeface="Arial"/>
              </a:defRPr>
            </a:lvl8pPr>
            <a:lvl9pPr marL="0" marR="0" lvl="8" indent="0" algn="r">
              <a:spcBef>
                <a:spcPts val="0"/>
              </a:spcBef>
              <a:buNone/>
              <a:defRPr sz="9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8"/>
          <p:cNvSpPr txBox="1">
            <a:spLocks noGrp="1"/>
          </p:cNvSpPr>
          <p:nvPr>
            <p:ph type="dt" idx="10"/>
          </p:nvPr>
        </p:nvSpPr>
        <p:spPr>
          <a:xfrm>
            <a:off x="599258" y="4821580"/>
            <a:ext cx="2057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42732038"/>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1"/>
              </a:buClr>
              <a:buSzPts val="4400"/>
              <a:buFont typeface="Century Gothic"/>
              <a:buNone/>
              <a:defRPr sz="440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5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a:spcBef>
                <a:spcPts val="640"/>
              </a:spcBef>
              <a:spcAft>
                <a:spcPts val="0"/>
              </a:spcAft>
              <a:buClr>
                <a:schemeClr val="dk1"/>
              </a:buClr>
              <a:buSzPts val="3200"/>
              <a:buFont typeface="Century Gothic"/>
              <a:buChar char="•"/>
              <a:defRPr sz="3200" i="0" u="none" strike="noStrike" cap="none">
                <a:solidFill>
                  <a:schemeClr val="dk1"/>
                </a:solidFill>
                <a:latin typeface="Century Gothic"/>
                <a:ea typeface="Century Gothic"/>
                <a:cs typeface="Century Gothic"/>
                <a:sym typeface="Century Gothic"/>
              </a:defRPr>
            </a:lvl1pPr>
            <a:lvl2pPr marL="914400" marR="0" lvl="1" indent="-406400" algn="l">
              <a:spcBef>
                <a:spcPts val="560"/>
              </a:spcBef>
              <a:spcAft>
                <a:spcPts val="0"/>
              </a:spcAft>
              <a:buClr>
                <a:schemeClr val="dk1"/>
              </a:buClr>
              <a:buSzPts val="2800"/>
              <a:buFont typeface="Century Gothic"/>
              <a:buChar char="–"/>
              <a:defRPr sz="2800" i="0" u="none" strike="noStrike" cap="none">
                <a:solidFill>
                  <a:schemeClr val="dk1"/>
                </a:solidFill>
                <a:latin typeface="Century Gothic"/>
                <a:ea typeface="Century Gothic"/>
                <a:cs typeface="Century Gothic"/>
                <a:sym typeface="Century Gothic"/>
              </a:defRPr>
            </a:lvl2pPr>
            <a:lvl3pPr marL="1371600" marR="0" lvl="2" indent="-381000" algn="l">
              <a:spcBef>
                <a:spcPts val="480"/>
              </a:spcBef>
              <a:spcAft>
                <a:spcPts val="0"/>
              </a:spcAft>
              <a:buClr>
                <a:schemeClr val="dk1"/>
              </a:buClr>
              <a:buSzPts val="2400"/>
              <a:buFont typeface="Century Gothic"/>
              <a:buChar char="•"/>
              <a:defRPr sz="2400" i="0" u="none" strike="noStrike" cap="none">
                <a:solidFill>
                  <a:schemeClr val="dk1"/>
                </a:solidFill>
                <a:latin typeface="Century Gothic"/>
                <a:ea typeface="Century Gothic"/>
                <a:cs typeface="Century Gothic"/>
                <a:sym typeface="Century Gothic"/>
              </a:defRPr>
            </a:lvl3pPr>
            <a:lvl4pPr marL="1828800" marR="0" lvl="3" indent="-355600" algn="l">
              <a:spcBef>
                <a:spcPts val="400"/>
              </a:spcBef>
              <a:spcAft>
                <a:spcPts val="0"/>
              </a:spcAft>
              <a:buClr>
                <a:schemeClr val="dk1"/>
              </a:buClr>
              <a:buSzPts val="2000"/>
              <a:buFont typeface="Century Gothic"/>
              <a:buChar char="–"/>
              <a:defRPr sz="2000" i="0" u="none" strike="noStrike" cap="none">
                <a:solidFill>
                  <a:schemeClr val="dk1"/>
                </a:solidFill>
                <a:latin typeface="Century Gothic"/>
                <a:ea typeface="Century Gothic"/>
                <a:cs typeface="Century Gothic"/>
                <a:sym typeface="Century Gothic"/>
              </a:defRPr>
            </a:lvl4pPr>
            <a:lvl5pPr marL="2286000" marR="0" lvl="4" indent="-355600" algn="l">
              <a:spcBef>
                <a:spcPts val="400"/>
              </a:spcBef>
              <a:spcAft>
                <a:spcPts val="0"/>
              </a:spcAft>
              <a:buClr>
                <a:schemeClr val="dk1"/>
              </a:buClr>
              <a:buSzPts val="2000"/>
              <a:buFont typeface="Century Gothic"/>
              <a:buChar char="»"/>
              <a:defRPr sz="2000" i="0" u="none" strike="noStrike" cap="none">
                <a:solidFill>
                  <a:schemeClr val="dk1"/>
                </a:solidFill>
                <a:latin typeface="Century Gothic"/>
                <a:ea typeface="Century Gothic"/>
                <a:cs typeface="Century Gothic"/>
                <a:sym typeface="Century Gothic"/>
              </a:defRPr>
            </a:lvl5pPr>
            <a:lvl6pPr marL="2743200" marR="0" lvl="5" indent="-355600" algn="l">
              <a:spcBef>
                <a:spcPts val="400"/>
              </a:spcBef>
              <a:spcAft>
                <a:spcPts val="0"/>
              </a:spcAft>
              <a:buClr>
                <a:schemeClr val="dk1"/>
              </a:buClr>
              <a:buSzPts val="2000"/>
              <a:buFont typeface="Century Gothic"/>
              <a:buChar char="•"/>
              <a:defRPr sz="2000" i="0" u="none" strike="noStrike" cap="none">
                <a:solidFill>
                  <a:schemeClr val="dk1"/>
                </a:solidFill>
                <a:latin typeface="Century Gothic"/>
                <a:ea typeface="Century Gothic"/>
                <a:cs typeface="Century Gothic"/>
                <a:sym typeface="Century Gothic"/>
              </a:defRPr>
            </a:lvl6pPr>
            <a:lvl7pPr marL="3200400" marR="0" lvl="6" indent="-355600" algn="l">
              <a:spcBef>
                <a:spcPts val="400"/>
              </a:spcBef>
              <a:spcAft>
                <a:spcPts val="0"/>
              </a:spcAft>
              <a:buClr>
                <a:schemeClr val="dk1"/>
              </a:buClr>
              <a:buSzPts val="2000"/>
              <a:buFont typeface="Century Gothic"/>
              <a:buChar char="•"/>
              <a:defRPr sz="2000" i="0" u="none" strike="noStrike" cap="none">
                <a:solidFill>
                  <a:schemeClr val="dk1"/>
                </a:solidFill>
                <a:latin typeface="Century Gothic"/>
                <a:ea typeface="Century Gothic"/>
                <a:cs typeface="Century Gothic"/>
                <a:sym typeface="Century Gothic"/>
              </a:defRPr>
            </a:lvl7pPr>
            <a:lvl8pPr marL="3657600" marR="0" lvl="7" indent="-355600" algn="l">
              <a:spcBef>
                <a:spcPts val="400"/>
              </a:spcBef>
              <a:spcAft>
                <a:spcPts val="0"/>
              </a:spcAft>
              <a:buClr>
                <a:schemeClr val="dk1"/>
              </a:buClr>
              <a:buSzPts val="2000"/>
              <a:buFont typeface="Century Gothic"/>
              <a:buChar char="•"/>
              <a:defRPr sz="2000" i="0" u="none" strike="noStrike" cap="none">
                <a:solidFill>
                  <a:schemeClr val="dk1"/>
                </a:solidFill>
                <a:latin typeface="Century Gothic"/>
                <a:ea typeface="Century Gothic"/>
                <a:cs typeface="Century Gothic"/>
                <a:sym typeface="Century Gothic"/>
              </a:defRPr>
            </a:lvl8pPr>
            <a:lvl9pPr marL="4114800" marR="0" lvl="8" indent="-355600" algn="l">
              <a:spcBef>
                <a:spcPts val="400"/>
              </a:spcBef>
              <a:spcAft>
                <a:spcPts val="0"/>
              </a:spcAft>
              <a:buClr>
                <a:schemeClr val="dk1"/>
              </a:buClr>
              <a:buSzPts val="2000"/>
              <a:buFont typeface="Century Gothic"/>
              <a:buChar char="•"/>
              <a:defRPr sz="2000" i="0" u="none" strike="noStrike" cap="none">
                <a:solidFill>
                  <a:schemeClr val="dk1"/>
                </a:solidFill>
                <a:latin typeface="Century Gothic"/>
                <a:ea typeface="Century Gothic"/>
                <a:cs typeface="Century Gothic"/>
                <a:sym typeface="Century Gothic"/>
              </a:defRPr>
            </a:lvl9pPr>
          </a:lstStyle>
          <a:p>
            <a:endParaRPr/>
          </a:p>
        </p:txBody>
      </p:sp>
      <p:sp>
        <p:nvSpPr>
          <p:cNvPr id="199" name="Google Shape;199;p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0" name="Google Shape;200;p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1" name="Google Shape;201;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4834291"/>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55" r:id="rId32"/>
    <p:sldLayoutId id="2147483856" r:id="rId33"/>
    <p:sldLayoutId id="2147483857" r:id="rId34"/>
    <p:sldLayoutId id="2147483858" r:id="rId35"/>
    <p:sldLayoutId id="2147483859" r:id="rId36"/>
    <p:sldLayoutId id="2147483860" r:id="rId37"/>
    <p:sldLayoutId id="2147483861" r:id="rId38"/>
    <p:sldLayoutId id="2147483822" r:id="rId39"/>
    <p:sldLayoutId id="2147483823" r:id="rId40"/>
    <p:sldLayoutId id="2147483824" r:id="rId41"/>
    <p:sldLayoutId id="2147483825" r:id="rId42"/>
    <p:sldLayoutId id="2147483826" r:id="rId43"/>
    <p:sldLayoutId id="2147483827" r:id="rId44"/>
    <p:sldLayoutId id="2147483828"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5"/>
        <p:cNvGrpSpPr/>
        <p:nvPr/>
      </p:nvGrpSpPr>
      <p:grpSpPr>
        <a:xfrm>
          <a:off x="0" y="0"/>
          <a:ext cx="0" cy="0"/>
          <a:chOff x="0" y="0"/>
          <a:chExt cx="0" cy="0"/>
        </a:xfrm>
      </p:grpSpPr>
      <p:sp>
        <p:nvSpPr>
          <p:cNvPr id="796" name="Google Shape;796;p96"/>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797" name="Google Shape;797;p96"/>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marR="0" lvl="0" indent="-419100" algn="l">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8" name="Google Shape;798;p96"/>
          <p:cNvSpPr txBox="1"/>
          <p:nvPr/>
        </p:nvSpPr>
        <p:spPr>
          <a:xfrm>
            <a:off x="7901600" y="4703925"/>
            <a:ext cx="10071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99" name="Google Shape;799;p96"/>
          <p:cNvSpPr txBox="1"/>
          <p:nvPr/>
        </p:nvSpPr>
        <p:spPr>
          <a:xfrm>
            <a:off x="0" y="4702629"/>
            <a:ext cx="9144000" cy="441000"/>
          </a:xfrm>
          <a:prstGeom prst="rect">
            <a:avLst/>
          </a:prstGeom>
          <a:solidFill>
            <a:srgbClr val="007AC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Cabin"/>
              <a:ea typeface="Cabin"/>
              <a:cs typeface="Cabin"/>
              <a:sym typeface="Cabin"/>
            </a:endParaRPr>
          </a:p>
        </p:txBody>
      </p:sp>
      <p:sp>
        <p:nvSpPr>
          <p:cNvPr id="800" name="Google Shape;800;p96"/>
          <p:cNvSpPr txBox="1"/>
          <p:nvPr/>
        </p:nvSpPr>
        <p:spPr>
          <a:xfrm>
            <a:off x="4953000" y="4766300"/>
            <a:ext cx="4006200" cy="294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1400"/>
              <a:buFont typeface="Helvetica Neue"/>
              <a:buNone/>
            </a:pPr>
            <a:r>
              <a:rPr lang="en-GB" sz="1400" b="0" i="0" u="none" strike="noStrike" cap="none">
                <a:solidFill>
                  <a:srgbClr val="FFFFFF"/>
                </a:solidFill>
                <a:latin typeface="Helvetica Neue"/>
                <a:ea typeface="Helvetica Neue"/>
                <a:cs typeface="Helvetica Neue"/>
                <a:sym typeface="Helvetica Neue"/>
              </a:rPr>
              <a:t>GDS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57863455"/>
      </p:ext>
    </p:extLst>
  </p:cSld>
  <p:clrMap bg1="lt1" tx1="dk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16"/>
        <p:cNvGrpSpPr/>
        <p:nvPr/>
      </p:nvGrpSpPr>
      <p:grpSpPr>
        <a:xfrm>
          <a:off x="0" y="0"/>
          <a:ext cx="0" cy="0"/>
          <a:chOff x="0" y="0"/>
          <a:chExt cx="0" cy="0"/>
        </a:xfrm>
      </p:grpSpPr>
      <p:sp>
        <p:nvSpPr>
          <p:cNvPr id="817" name="Google Shape;817;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944A1"/>
              </a:buClr>
              <a:buSzPts val="2800"/>
              <a:buFont typeface="Helvetica Neue"/>
              <a:buNone/>
              <a:defRPr sz="2800" b="1">
                <a:solidFill>
                  <a:srgbClr val="0944A1"/>
                </a:solidFill>
                <a:latin typeface="Helvetica Neue"/>
                <a:ea typeface="Helvetica Neue"/>
                <a:cs typeface="Helvetica Neue"/>
                <a:sym typeface="Helvetica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18" name="Google Shape;818;p1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19" name="Google Shape;819;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3966208"/>
      </p:ext>
    </p:extLst>
  </p:cSld>
  <p:clrMap bg1="lt1" tx1="dk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7/1/2025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71EBFA8E-6F2B-9DBF-D01D-22E0A2F9F445}"/>
              </a:ext>
            </a:extLst>
          </p:cNvPr>
          <p:cNvSpPr txBox="1"/>
          <p:nvPr userDrawn="1">
            <p:extLst>
              <p:ext uri="{1162E1C5-73C7-4A58-AE30-91384D911F3F}">
                <p184:classification xmlns:p184="http://schemas.microsoft.com/office/powerpoint/2018/4/main" val="ftr"/>
              </p:ext>
            </p:extLst>
          </p:nvPr>
        </p:nvSpPr>
        <p:spPr>
          <a:xfrm>
            <a:off x="4456907" y="5035550"/>
            <a:ext cx="244475" cy="76200"/>
          </a:xfrm>
          <a:prstGeom prst="rect">
            <a:avLst/>
          </a:prstGeom>
        </p:spPr>
        <p:txBody>
          <a:bodyPr horzOverflow="overflow" wrap="square" lIns="0" tIns="0" rIns="0" bIns="0">
            <a:spAutoFit/>
          </a:bodyPr>
          <a:lstStyle/>
          <a:p>
            <a:pPr algn="l"/>
            <a:r>
              <a:rPr lang="en-GB" sz="500">
                <a:solidFill>
                  <a:srgbClr val="000000"/>
                </a:solidFill>
                <a:latin typeface="Calibri" panose="020F0502020204030204" pitchFamily="34" charset="0"/>
                <a:cs typeface="Calibri" panose="020F0502020204030204" pitchFamily="34" charset="0"/>
              </a:rPr>
              <a:t>OFFICIAL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E55DB-BC7D-D54C-41FB-4A14084BE81C}"/>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2115" y="7291"/>
            <a:ext cx="9138582" cy="5141975"/>
          </a:xfrm>
          <a:prstGeom prst="rect">
            <a:avLst/>
          </a:prstGeom>
        </p:spPr>
      </p:pic>
      <p:sp>
        <p:nvSpPr>
          <p:cNvPr id="2" name="Title Placeholder 1"/>
          <p:cNvSpPr>
            <a:spLocks noGrp="1"/>
          </p:cNvSpPr>
          <p:nvPr>
            <p:ph type="title"/>
          </p:nvPr>
        </p:nvSpPr>
        <p:spPr>
          <a:xfrm>
            <a:off x="457200" y="205978"/>
            <a:ext cx="8229600" cy="85725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37808"/>
            <a:ext cx="8229600" cy="3315815"/>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29508BD8-4C0A-0985-28AD-2D388E32F93A}"/>
              </a:ext>
            </a:extLst>
          </p:cNvPr>
          <p:cNvSpPr txBox="1">
            <a:spLocks/>
          </p:cNvSpPr>
          <p:nvPr userDrawn="1"/>
        </p:nvSpPr>
        <p:spPr>
          <a:xfrm>
            <a:off x="2483769" y="4731990"/>
            <a:ext cx="792088" cy="273844"/>
          </a:xfrm>
          <a:prstGeom prst="rect">
            <a:avLst/>
          </a:prstGeom>
        </p:spPr>
        <p:txBody>
          <a:bodyPr vert="horz" lIns="77925" tIns="38963" rIns="77925" bIns="38963" rtlCol="0" anchor="ctr"/>
          <a:lstStyle>
            <a:defPPr>
              <a:defRPr lang="en-US"/>
            </a:defPPr>
            <a:lvl1pPr marL="0" algn="l" defTabSz="779252" rtl="0" eaLnBrk="1" latinLnBrk="0" hangingPunct="1">
              <a:defRPr sz="900" b="1" kern="1200">
                <a:solidFill>
                  <a:schemeClr val="tx1">
                    <a:tint val="75000"/>
                  </a:schemeClr>
                </a:solidFill>
                <a:latin typeface="Arial Nova" pitchFamily="34" charset="0"/>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r>
              <a:rPr lang="en-GB" sz="900">
                <a:solidFill>
                  <a:schemeClr val="tx1">
                    <a:lumMod val="85000"/>
                    <a:lumOff val="15000"/>
                  </a:schemeClr>
                </a:solidFill>
              </a:rPr>
              <a:t>PAGE </a:t>
            </a:r>
            <a:fld id="{45A89BE1-5792-4ACB-BF4C-7FAB88C6C5B7}" type="slidenum">
              <a:rPr lang="en-GB" sz="900" smtClean="0">
                <a:solidFill>
                  <a:schemeClr val="tx1">
                    <a:lumMod val="85000"/>
                    <a:lumOff val="15000"/>
                  </a:schemeClr>
                </a:solidFill>
              </a:rPr>
              <a:pPr/>
              <a:t>‹#›</a:t>
            </a:fld>
            <a:endParaRPr lang="en-GB" sz="900">
              <a:solidFill>
                <a:schemeClr val="tx1">
                  <a:lumMod val="85000"/>
                  <a:lumOff val="15000"/>
                </a:schemeClr>
              </a:solidFill>
            </a:endParaRPr>
          </a:p>
        </p:txBody>
      </p:sp>
    </p:spTree>
    <p:extLst>
      <p:ext uri="{BB962C8B-B14F-4D97-AF65-F5344CB8AC3E}">
        <p14:creationId xmlns:p14="http://schemas.microsoft.com/office/powerpoint/2010/main" val="210861136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Lst>
  <p:hf hdr="0" ftr="0" dt="0"/>
  <p:txStyles>
    <p:titleStyle>
      <a:lvl1pPr algn="l" defTabSz="1038977" rtl="0" eaLnBrk="1" latinLnBrk="0" hangingPunct="1">
        <a:spcBef>
          <a:spcPct val="0"/>
        </a:spcBef>
        <a:buNone/>
        <a:defRPr sz="3200" b="1" kern="1200">
          <a:solidFill>
            <a:schemeClr val="tx1"/>
          </a:solidFill>
          <a:latin typeface="Arial Nova" pitchFamily="34" charset="0"/>
          <a:ea typeface="+mj-ea"/>
          <a:cs typeface="+mj-cs"/>
        </a:defRPr>
      </a:lvl1pPr>
    </p:titleStyle>
    <p:bodyStyle>
      <a:lvl1pPr marL="389616" indent="-389616" algn="l" defTabSz="1038977" rtl="0" eaLnBrk="1" latinLnBrk="0" hangingPunct="1">
        <a:spcBef>
          <a:spcPct val="20000"/>
        </a:spcBef>
        <a:buFont typeface="Wingdings" pitchFamily="2" charset="2"/>
        <a:buChar char="§"/>
        <a:defRPr sz="2667" kern="1200">
          <a:solidFill>
            <a:schemeClr val="tx1"/>
          </a:solidFill>
          <a:latin typeface="Arial Nova" pitchFamily="34" charset="0"/>
          <a:ea typeface="+mn-ea"/>
          <a:cs typeface="+mn-cs"/>
        </a:defRPr>
      </a:lvl1pPr>
      <a:lvl2pPr marL="844168" indent="-324680" algn="l" defTabSz="1038977" rtl="0" eaLnBrk="1" latinLnBrk="0" hangingPunct="1">
        <a:spcBef>
          <a:spcPct val="20000"/>
        </a:spcBef>
        <a:buFont typeface="Arial" pitchFamily="34" charset="0"/>
        <a:buChar char="•"/>
        <a:defRPr sz="2267" kern="1200">
          <a:solidFill>
            <a:schemeClr val="tx1"/>
          </a:solidFill>
          <a:latin typeface="Arial Nova Light" pitchFamily="34" charset="0"/>
          <a:ea typeface="+mn-ea"/>
          <a:cs typeface="Arial Nova Light" pitchFamily="34" charset="0"/>
        </a:defRPr>
      </a:lvl2pPr>
      <a:lvl3pPr marL="1298721" indent="-259744" algn="l" defTabSz="1038977" rtl="0" eaLnBrk="1" latinLnBrk="0" hangingPunct="1">
        <a:spcBef>
          <a:spcPct val="20000"/>
        </a:spcBef>
        <a:buFont typeface="Arial Nova Light" pitchFamily="34" charset="0"/>
        <a:buChar char="–"/>
        <a:defRPr sz="2000" kern="1200">
          <a:solidFill>
            <a:schemeClr val="tx1"/>
          </a:solidFill>
          <a:latin typeface="Arial Nova Light" pitchFamily="34" charset="0"/>
          <a:ea typeface="+mn-ea"/>
          <a:cs typeface="Arial Nova Light" pitchFamily="34" charset="0"/>
        </a:defRPr>
      </a:lvl3pPr>
      <a:lvl4pPr marL="1818208"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4pPr>
      <a:lvl5pPr marL="2337696"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5pPr>
      <a:lvl6pPr marL="2857185"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673"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6161"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650"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9pPr>
    </p:bodyStyle>
    <p:otherStyle>
      <a:defPPr>
        <a:defRPr lang="en-US"/>
      </a:defPPr>
      <a:lvl1pPr marL="0" algn="l" defTabSz="1038977" rtl="0" eaLnBrk="1" latinLnBrk="0" hangingPunct="1">
        <a:defRPr sz="2000" kern="1200">
          <a:solidFill>
            <a:schemeClr val="tx1"/>
          </a:solidFill>
          <a:latin typeface="+mn-lt"/>
          <a:ea typeface="+mn-ea"/>
          <a:cs typeface="+mn-cs"/>
        </a:defRPr>
      </a:lvl1pPr>
      <a:lvl2pPr marL="519488" algn="l" defTabSz="1038977" rtl="0" eaLnBrk="1" latinLnBrk="0" hangingPunct="1">
        <a:defRPr sz="2000" kern="1200">
          <a:solidFill>
            <a:schemeClr val="tx1"/>
          </a:solidFill>
          <a:latin typeface="+mn-lt"/>
          <a:ea typeface="+mn-ea"/>
          <a:cs typeface="+mn-cs"/>
        </a:defRPr>
      </a:lvl2pPr>
      <a:lvl3pPr marL="1038977" algn="l" defTabSz="1038977" rtl="0" eaLnBrk="1" latinLnBrk="0" hangingPunct="1">
        <a:defRPr sz="2000" kern="1200">
          <a:solidFill>
            <a:schemeClr val="tx1"/>
          </a:solidFill>
          <a:latin typeface="+mn-lt"/>
          <a:ea typeface="+mn-ea"/>
          <a:cs typeface="+mn-cs"/>
        </a:defRPr>
      </a:lvl3pPr>
      <a:lvl4pPr marL="1558465" algn="l" defTabSz="1038977" rtl="0" eaLnBrk="1" latinLnBrk="0" hangingPunct="1">
        <a:defRPr sz="2000" kern="1200">
          <a:solidFill>
            <a:schemeClr val="tx1"/>
          </a:solidFill>
          <a:latin typeface="+mn-lt"/>
          <a:ea typeface="+mn-ea"/>
          <a:cs typeface="+mn-cs"/>
        </a:defRPr>
      </a:lvl4pPr>
      <a:lvl5pPr marL="2077952" algn="l" defTabSz="1038977" rtl="0" eaLnBrk="1" latinLnBrk="0" hangingPunct="1">
        <a:defRPr sz="2000" kern="1200">
          <a:solidFill>
            <a:schemeClr val="tx1"/>
          </a:solidFill>
          <a:latin typeface="+mn-lt"/>
          <a:ea typeface="+mn-ea"/>
          <a:cs typeface="+mn-cs"/>
        </a:defRPr>
      </a:lvl5pPr>
      <a:lvl6pPr marL="2597440" algn="l" defTabSz="1038977" rtl="0" eaLnBrk="1" latinLnBrk="0" hangingPunct="1">
        <a:defRPr sz="2000" kern="1200">
          <a:solidFill>
            <a:schemeClr val="tx1"/>
          </a:solidFill>
          <a:latin typeface="+mn-lt"/>
          <a:ea typeface="+mn-ea"/>
          <a:cs typeface="+mn-cs"/>
        </a:defRPr>
      </a:lvl6pPr>
      <a:lvl7pPr marL="3116929" algn="l" defTabSz="1038977" rtl="0" eaLnBrk="1" latinLnBrk="0" hangingPunct="1">
        <a:defRPr sz="2000" kern="1200">
          <a:solidFill>
            <a:schemeClr val="tx1"/>
          </a:solidFill>
          <a:latin typeface="+mn-lt"/>
          <a:ea typeface="+mn-ea"/>
          <a:cs typeface="+mn-cs"/>
        </a:defRPr>
      </a:lvl7pPr>
      <a:lvl8pPr marL="3636417" algn="l" defTabSz="1038977" rtl="0" eaLnBrk="1" latinLnBrk="0" hangingPunct="1">
        <a:defRPr sz="2000" kern="1200">
          <a:solidFill>
            <a:schemeClr val="tx1"/>
          </a:solidFill>
          <a:latin typeface="+mn-lt"/>
          <a:ea typeface="+mn-ea"/>
          <a:cs typeface="+mn-cs"/>
        </a:defRPr>
      </a:lvl8pPr>
      <a:lvl9pPr marL="4155905" algn="l" defTabSz="1038977"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E55DB-BC7D-D54C-41FB-4A14084BE81C}"/>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353" y="761"/>
            <a:ext cx="9138581" cy="5141975"/>
          </a:xfrm>
          <a:prstGeom prst="rect">
            <a:avLst/>
          </a:prstGeom>
        </p:spPr>
      </p:pic>
      <p:sp>
        <p:nvSpPr>
          <p:cNvPr id="5" name="Rectangle 4">
            <a:extLst>
              <a:ext uri="{FF2B5EF4-FFF2-40B4-BE49-F238E27FC236}">
                <a16:creationId xmlns:a16="http://schemas.microsoft.com/office/drawing/2014/main" id="{AE1743F5-8ADD-6DC3-B496-72FAA2A5B9FD}"/>
              </a:ext>
            </a:extLst>
          </p:cNvPr>
          <p:cNvSpPr/>
          <p:nvPr userDrawn="1"/>
        </p:nvSpPr>
        <p:spPr>
          <a:xfrm>
            <a:off x="3563888" y="4155926"/>
            <a:ext cx="1872208"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Placeholder 1"/>
          <p:cNvSpPr>
            <a:spLocks noGrp="1"/>
          </p:cNvSpPr>
          <p:nvPr>
            <p:ph type="title"/>
          </p:nvPr>
        </p:nvSpPr>
        <p:spPr>
          <a:xfrm>
            <a:off x="457200" y="205978"/>
            <a:ext cx="8229600" cy="85725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37807"/>
            <a:ext cx="8229600" cy="3315815"/>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29508BD8-4C0A-0985-28AD-2D388E32F93A}"/>
              </a:ext>
            </a:extLst>
          </p:cNvPr>
          <p:cNvSpPr txBox="1">
            <a:spLocks/>
          </p:cNvSpPr>
          <p:nvPr userDrawn="1"/>
        </p:nvSpPr>
        <p:spPr>
          <a:xfrm>
            <a:off x="2483768" y="4731990"/>
            <a:ext cx="792088" cy="273844"/>
          </a:xfrm>
          <a:prstGeom prst="rect">
            <a:avLst/>
          </a:prstGeom>
        </p:spPr>
        <p:txBody>
          <a:bodyPr vert="horz" lIns="77925" tIns="38963" rIns="77925" bIns="38963" rtlCol="0" anchor="ctr"/>
          <a:lstStyle>
            <a:defPPr>
              <a:defRPr lang="en-US"/>
            </a:defPPr>
            <a:lvl1pPr marL="0" algn="l" defTabSz="779252" rtl="0" eaLnBrk="1" latinLnBrk="0" hangingPunct="1">
              <a:defRPr sz="900" b="1" kern="1200">
                <a:solidFill>
                  <a:schemeClr val="tx1">
                    <a:tint val="75000"/>
                  </a:schemeClr>
                </a:solidFill>
                <a:latin typeface="Arial Nova" pitchFamily="34" charset="0"/>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pPr marL="0" marR="0" lvl="0" indent="0" algn="l" defTabSz="779252"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lumMod val="85000"/>
                    <a:lumOff val="15000"/>
                  </a:prstClr>
                </a:solidFill>
                <a:effectLst/>
                <a:uLnTx/>
                <a:uFillTx/>
                <a:latin typeface="Arial Nova" pitchFamily="34" charset="0"/>
                <a:ea typeface="+mn-ea"/>
                <a:cs typeface="+mn-cs"/>
              </a:rPr>
              <a:t>PAGE </a:t>
            </a:r>
            <a:fld id="{45A89BE1-5792-4ACB-BF4C-7FAB88C6C5B7}" type="slidenum">
              <a:rPr kumimoji="0" lang="en-GB" sz="900" b="1" i="0" u="none" strike="noStrike" kern="1200" cap="none" spc="0" normalizeH="0" baseline="0" noProof="0" smtClean="0">
                <a:ln>
                  <a:noFill/>
                </a:ln>
                <a:solidFill>
                  <a:prstClr val="black">
                    <a:lumMod val="85000"/>
                    <a:lumOff val="15000"/>
                  </a:prstClr>
                </a:solidFill>
                <a:effectLst/>
                <a:uLnTx/>
                <a:uFillTx/>
                <a:latin typeface="Arial Nova" pitchFamily="34" charset="0"/>
                <a:ea typeface="+mn-ea"/>
                <a:cs typeface="+mn-cs"/>
              </a:rPr>
              <a:pPr marL="0" marR="0" lvl="0" indent="0" algn="l" defTabSz="779252" rtl="0" eaLnBrk="1" fontAlgn="auto" latinLnBrk="0" hangingPunct="1">
                <a:lnSpc>
                  <a:spcPct val="100000"/>
                </a:lnSpc>
                <a:spcBef>
                  <a:spcPts val="0"/>
                </a:spcBef>
                <a:spcAft>
                  <a:spcPts val="0"/>
                </a:spcAft>
                <a:buClrTx/>
                <a:buSzTx/>
                <a:buFontTx/>
                <a:buNone/>
                <a:tabLst/>
                <a:defRPr/>
              </a:pPr>
              <a:t>‹#›</a:t>
            </a:fld>
            <a:endParaRPr kumimoji="0" lang="en-GB" sz="900" b="1" i="0" u="none" strike="noStrike" kern="1200" cap="none" spc="0" normalizeH="0" baseline="0" noProof="0">
              <a:ln>
                <a:noFill/>
              </a:ln>
              <a:solidFill>
                <a:prstClr val="black">
                  <a:lumMod val="85000"/>
                  <a:lumOff val="15000"/>
                </a:prstClr>
              </a:solidFill>
              <a:effectLst/>
              <a:uLnTx/>
              <a:uFillTx/>
              <a:latin typeface="Arial Nova" pitchFamily="34" charset="0"/>
              <a:ea typeface="+mn-ea"/>
              <a:cs typeface="+mn-cs"/>
            </a:endParaRPr>
          </a:p>
        </p:txBody>
      </p:sp>
    </p:spTree>
    <p:extLst>
      <p:ext uri="{BB962C8B-B14F-4D97-AF65-F5344CB8AC3E}">
        <p14:creationId xmlns:p14="http://schemas.microsoft.com/office/powerpoint/2010/main" val="1332487896"/>
      </p:ext>
    </p:extLst>
  </p:cSld>
  <p:clrMap bg1="lt1" tx1="dk1" bg2="lt2" tx2="dk2" accent1="accent1" accent2="accent2" accent3="accent3" accent4="accent4" accent5="accent5" accent6="accent6" hlink="hlink" folHlink="folHlink"/>
  <p:sldLayoutIdLst>
    <p:sldLayoutId id="2147483675" r:id="rId1"/>
    <p:sldLayoutId id="2147483695" r:id="rId2"/>
    <p:sldLayoutId id="2147483676" r:id="rId3"/>
    <p:sldLayoutId id="2147483677" r:id="rId4"/>
    <p:sldLayoutId id="2147483678" r:id="rId5"/>
    <p:sldLayoutId id="2147483679" r:id="rId6"/>
  </p:sldLayoutIdLst>
  <p:hf hdr="0" ftr="0" dt="0"/>
  <p:txStyles>
    <p:titleStyle>
      <a:lvl1pPr algn="l" defTabSz="779252" rtl="0" eaLnBrk="1" latinLnBrk="0" hangingPunct="1">
        <a:spcBef>
          <a:spcPct val="0"/>
        </a:spcBef>
        <a:buNone/>
        <a:defRPr sz="2400" b="1" kern="1200">
          <a:solidFill>
            <a:schemeClr val="tx1"/>
          </a:solidFill>
          <a:latin typeface="Arial Nova" pitchFamily="34" charset="0"/>
          <a:ea typeface="+mj-ea"/>
          <a:cs typeface="+mj-cs"/>
        </a:defRPr>
      </a:lvl1pPr>
    </p:titleStyle>
    <p:bodyStyle>
      <a:lvl1pPr marL="292219" indent="-292219" algn="l" defTabSz="779252"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42" indent="-243516" algn="l" defTabSz="779252"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65" indent="-194813" algn="l" defTabSz="779252"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90"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316"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E55DB-BC7D-D54C-41FB-4A14084BE81C}"/>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5419" y="1525"/>
            <a:ext cx="9138581" cy="5141975"/>
          </a:xfrm>
          <a:prstGeom prst="rect">
            <a:avLst/>
          </a:prstGeom>
        </p:spPr>
      </p:pic>
      <p:sp>
        <p:nvSpPr>
          <p:cNvPr id="5" name="Rectangle 4">
            <a:extLst>
              <a:ext uri="{FF2B5EF4-FFF2-40B4-BE49-F238E27FC236}">
                <a16:creationId xmlns:a16="http://schemas.microsoft.com/office/drawing/2014/main" id="{823A1F96-F084-E1AA-3103-DC1A3232E37A}"/>
              </a:ext>
            </a:extLst>
          </p:cNvPr>
          <p:cNvSpPr/>
          <p:nvPr userDrawn="1"/>
        </p:nvSpPr>
        <p:spPr>
          <a:xfrm>
            <a:off x="3563888" y="4155926"/>
            <a:ext cx="1872208"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Placeholder 1"/>
          <p:cNvSpPr>
            <a:spLocks noGrp="1"/>
          </p:cNvSpPr>
          <p:nvPr>
            <p:ph type="title"/>
          </p:nvPr>
        </p:nvSpPr>
        <p:spPr>
          <a:xfrm>
            <a:off x="457200" y="205978"/>
            <a:ext cx="8229600" cy="85725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37807"/>
            <a:ext cx="8229600" cy="3315815"/>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29508BD8-4C0A-0985-28AD-2D388E32F93A}"/>
              </a:ext>
            </a:extLst>
          </p:cNvPr>
          <p:cNvSpPr txBox="1">
            <a:spLocks/>
          </p:cNvSpPr>
          <p:nvPr userDrawn="1"/>
        </p:nvSpPr>
        <p:spPr>
          <a:xfrm>
            <a:off x="2483768" y="4731990"/>
            <a:ext cx="792088" cy="273844"/>
          </a:xfrm>
          <a:prstGeom prst="rect">
            <a:avLst/>
          </a:prstGeom>
        </p:spPr>
        <p:txBody>
          <a:bodyPr vert="horz" lIns="77925" tIns="38963" rIns="77925" bIns="38963" rtlCol="0" anchor="ctr"/>
          <a:lstStyle>
            <a:defPPr>
              <a:defRPr lang="en-US"/>
            </a:defPPr>
            <a:lvl1pPr marL="0" algn="l" defTabSz="779252" rtl="0" eaLnBrk="1" latinLnBrk="0" hangingPunct="1">
              <a:defRPr sz="900" b="1" kern="1200">
                <a:solidFill>
                  <a:schemeClr val="tx1">
                    <a:tint val="75000"/>
                  </a:schemeClr>
                </a:solidFill>
                <a:latin typeface="Arial Nova" pitchFamily="34" charset="0"/>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pPr marL="0" marR="0" lvl="0" indent="0" algn="l" defTabSz="779252"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lumMod val="85000"/>
                    <a:lumOff val="15000"/>
                  </a:prstClr>
                </a:solidFill>
                <a:effectLst/>
                <a:uLnTx/>
                <a:uFillTx/>
                <a:latin typeface="Arial Nova" pitchFamily="34" charset="0"/>
                <a:ea typeface="+mn-ea"/>
                <a:cs typeface="+mn-cs"/>
              </a:rPr>
              <a:t>PAGE </a:t>
            </a:r>
            <a:fld id="{45A89BE1-5792-4ACB-BF4C-7FAB88C6C5B7}" type="slidenum">
              <a:rPr kumimoji="0" lang="en-GB" sz="900" b="1" i="0" u="none" strike="noStrike" kern="1200" cap="none" spc="0" normalizeH="0" baseline="0" noProof="0" smtClean="0">
                <a:ln>
                  <a:noFill/>
                </a:ln>
                <a:solidFill>
                  <a:prstClr val="black">
                    <a:lumMod val="85000"/>
                    <a:lumOff val="15000"/>
                  </a:prstClr>
                </a:solidFill>
                <a:effectLst/>
                <a:uLnTx/>
                <a:uFillTx/>
                <a:latin typeface="Arial Nova" pitchFamily="34" charset="0"/>
                <a:ea typeface="+mn-ea"/>
                <a:cs typeface="+mn-cs"/>
              </a:rPr>
              <a:pPr marL="0" marR="0" lvl="0" indent="0" algn="l" defTabSz="779252" rtl="0" eaLnBrk="1" fontAlgn="auto" latinLnBrk="0" hangingPunct="1">
                <a:lnSpc>
                  <a:spcPct val="100000"/>
                </a:lnSpc>
                <a:spcBef>
                  <a:spcPts val="0"/>
                </a:spcBef>
                <a:spcAft>
                  <a:spcPts val="0"/>
                </a:spcAft>
                <a:buClrTx/>
                <a:buSzTx/>
                <a:buFontTx/>
                <a:buNone/>
                <a:tabLst/>
                <a:defRPr/>
              </a:pPr>
              <a:t>‹#›</a:t>
            </a:fld>
            <a:endParaRPr kumimoji="0" lang="en-GB" sz="900" b="1" i="0" u="none" strike="noStrike" kern="1200" cap="none" spc="0" normalizeH="0" baseline="0" noProof="0">
              <a:ln>
                <a:noFill/>
              </a:ln>
              <a:solidFill>
                <a:prstClr val="black">
                  <a:lumMod val="85000"/>
                  <a:lumOff val="15000"/>
                </a:prstClr>
              </a:solidFill>
              <a:effectLst/>
              <a:uLnTx/>
              <a:uFillTx/>
              <a:latin typeface="Arial Nova" pitchFamily="34" charset="0"/>
              <a:ea typeface="+mn-ea"/>
              <a:cs typeface="+mn-cs"/>
            </a:endParaRPr>
          </a:p>
        </p:txBody>
      </p:sp>
    </p:spTree>
    <p:extLst>
      <p:ext uri="{BB962C8B-B14F-4D97-AF65-F5344CB8AC3E}">
        <p14:creationId xmlns:p14="http://schemas.microsoft.com/office/powerpoint/2010/main" val="1039706251"/>
      </p:ext>
    </p:extLst>
  </p:cSld>
  <p:clrMap bg1="lt1" tx1="dk1" bg2="lt2" tx2="dk2" accent1="accent1" accent2="accent2" accent3="accent3" accent4="accent4" accent5="accent5" accent6="accent6" hlink="hlink" folHlink="folHlink"/>
  <p:sldLayoutIdLst>
    <p:sldLayoutId id="2147483682" r:id="rId1"/>
    <p:sldLayoutId id="2147483696" r:id="rId2"/>
    <p:sldLayoutId id="2147483683" r:id="rId3"/>
    <p:sldLayoutId id="2147483684" r:id="rId4"/>
    <p:sldLayoutId id="2147483685" r:id="rId5"/>
    <p:sldLayoutId id="2147483686" r:id="rId6"/>
    <p:sldLayoutId id="2147483698" r:id="rId7"/>
    <p:sldLayoutId id="2147483700" r:id="rId8"/>
    <p:sldLayoutId id="2147483701" r:id="rId9"/>
    <p:sldLayoutId id="2147483702" r:id="rId10"/>
    <p:sldLayoutId id="2147483703" r:id="rId11"/>
    <p:sldLayoutId id="2147483704" r:id="rId12"/>
  </p:sldLayoutIdLst>
  <p:hf hdr="0" ftr="0" dt="0"/>
  <p:txStyles>
    <p:titleStyle>
      <a:lvl1pPr algn="l" defTabSz="779252" rtl="0" eaLnBrk="1" latinLnBrk="0" hangingPunct="1">
        <a:spcBef>
          <a:spcPct val="0"/>
        </a:spcBef>
        <a:buNone/>
        <a:defRPr sz="2400" b="1" kern="1200">
          <a:solidFill>
            <a:schemeClr val="tx1"/>
          </a:solidFill>
          <a:latin typeface="Arial Nova" pitchFamily="34" charset="0"/>
          <a:ea typeface="+mj-ea"/>
          <a:cs typeface="+mj-cs"/>
        </a:defRPr>
      </a:lvl1pPr>
    </p:titleStyle>
    <p:bodyStyle>
      <a:lvl1pPr marL="292219" indent="-292219" algn="l" defTabSz="779252"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42" indent="-243516" algn="l" defTabSz="779252"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65" indent="-194813" algn="l" defTabSz="779252"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90"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316"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E55DB-BC7D-D54C-41FB-4A14084BE81C}"/>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353" y="761"/>
            <a:ext cx="9138581" cy="5141975"/>
          </a:xfrm>
          <a:prstGeom prst="rect">
            <a:avLst/>
          </a:prstGeom>
        </p:spPr>
      </p:pic>
      <p:sp>
        <p:nvSpPr>
          <p:cNvPr id="5" name="Rectangle 4">
            <a:extLst>
              <a:ext uri="{FF2B5EF4-FFF2-40B4-BE49-F238E27FC236}">
                <a16:creationId xmlns:a16="http://schemas.microsoft.com/office/drawing/2014/main" id="{3C26233A-4FF4-9B1A-F2C4-F62D4D11D2A9}"/>
              </a:ext>
            </a:extLst>
          </p:cNvPr>
          <p:cNvSpPr/>
          <p:nvPr userDrawn="1"/>
        </p:nvSpPr>
        <p:spPr>
          <a:xfrm>
            <a:off x="3563888" y="4155926"/>
            <a:ext cx="1872208"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Placeholder 1"/>
          <p:cNvSpPr>
            <a:spLocks noGrp="1"/>
          </p:cNvSpPr>
          <p:nvPr>
            <p:ph type="title"/>
          </p:nvPr>
        </p:nvSpPr>
        <p:spPr>
          <a:xfrm>
            <a:off x="457200" y="205978"/>
            <a:ext cx="8229600" cy="85725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37807"/>
            <a:ext cx="8229600" cy="3315815"/>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29508BD8-4C0A-0985-28AD-2D388E32F93A}"/>
              </a:ext>
            </a:extLst>
          </p:cNvPr>
          <p:cNvSpPr txBox="1">
            <a:spLocks/>
          </p:cNvSpPr>
          <p:nvPr userDrawn="1"/>
        </p:nvSpPr>
        <p:spPr>
          <a:xfrm>
            <a:off x="2483768" y="4731990"/>
            <a:ext cx="792088" cy="273844"/>
          </a:xfrm>
          <a:prstGeom prst="rect">
            <a:avLst/>
          </a:prstGeom>
        </p:spPr>
        <p:txBody>
          <a:bodyPr vert="horz" lIns="77925" tIns="38963" rIns="77925" bIns="38963" rtlCol="0" anchor="ctr"/>
          <a:lstStyle>
            <a:defPPr>
              <a:defRPr lang="en-US"/>
            </a:defPPr>
            <a:lvl1pPr marL="0" algn="l" defTabSz="779252" rtl="0" eaLnBrk="1" latinLnBrk="0" hangingPunct="1">
              <a:defRPr sz="900" b="1" kern="1200">
                <a:solidFill>
                  <a:schemeClr val="tx1">
                    <a:tint val="75000"/>
                  </a:schemeClr>
                </a:solidFill>
                <a:latin typeface="Arial Nova" pitchFamily="34" charset="0"/>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pPr marL="0" marR="0" lvl="0" indent="0" algn="l" defTabSz="779252"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lumMod val="85000"/>
                    <a:lumOff val="15000"/>
                  </a:prstClr>
                </a:solidFill>
                <a:effectLst/>
                <a:uLnTx/>
                <a:uFillTx/>
                <a:latin typeface="Arial Nova" pitchFamily="34" charset="0"/>
                <a:ea typeface="+mn-ea"/>
                <a:cs typeface="+mn-cs"/>
              </a:rPr>
              <a:t>PAGE </a:t>
            </a:r>
            <a:fld id="{45A89BE1-5792-4ACB-BF4C-7FAB88C6C5B7}" type="slidenum">
              <a:rPr kumimoji="0" lang="en-GB" sz="900" b="1" i="0" u="none" strike="noStrike" kern="1200" cap="none" spc="0" normalizeH="0" baseline="0" noProof="0" smtClean="0">
                <a:ln>
                  <a:noFill/>
                </a:ln>
                <a:solidFill>
                  <a:prstClr val="black">
                    <a:lumMod val="85000"/>
                    <a:lumOff val="15000"/>
                  </a:prstClr>
                </a:solidFill>
                <a:effectLst/>
                <a:uLnTx/>
                <a:uFillTx/>
                <a:latin typeface="Arial Nova" pitchFamily="34" charset="0"/>
                <a:ea typeface="+mn-ea"/>
                <a:cs typeface="+mn-cs"/>
              </a:rPr>
              <a:pPr marL="0" marR="0" lvl="0" indent="0" algn="l" defTabSz="779252" rtl="0" eaLnBrk="1" fontAlgn="auto" latinLnBrk="0" hangingPunct="1">
                <a:lnSpc>
                  <a:spcPct val="100000"/>
                </a:lnSpc>
                <a:spcBef>
                  <a:spcPts val="0"/>
                </a:spcBef>
                <a:spcAft>
                  <a:spcPts val="0"/>
                </a:spcAft>
                <a:buClrTx/>
                <a:buSzTx/>
                <a:buFontTx/>
                <a:buNone/>
                <a:tabLst/>
                <a:defRPr/>
              </a:pPr>
              <a:t>‹#›</a:t>
            </a:fld>
            <a:endParaRPr kumimoji="0" lang="en-GB" sz="900" b="1" i="0" u="none" strike="noStrike" kern="1200" cap="none" spc="0" normalizeH="0" baseline="0" noProof="0">
              <a:ln>
                <a:noFill/>
              </a:ln>
              <a:solidFill>
                <a:prstClr val="black">
                  <a:lumMod val="85000"/>
                  <a:lumOff val="15000"/>
                </a:prstClr>
              </a:solidFill>
              <a:effectLst/>
              <a:uLnTx/>
              <a:uFillTx/>
              <a:latin typeface="Arial Nova" pitchFamily="34" charset="0"/>
              <a:ea typeface="+mn-ea"/>
              <a:cs typeface="+mn-cs"/>
            </a:endParaRPr>
          </a:p>
        </p:txBody>
      </p:sp>
    </p:spTree>
    <p:extLst>
      <p:ext uri="{BB962C8B-B14F-4D97-AF65-F5344CB8AC3E}">
        <p14:creationId xmlns:p14="http://schemas.microsoft.com/office/powerpoint/2010/main" val="3595345115"/>
      </p:ext>
    </p:extLst>
  </p:cSld>
  <p:clrMap bg1="lt1" tx1="dk1" bg2="lt2" tx2="dk2" accent1="accent1" accent2="accent2" accent3="accent3" accent4="accent4" accent5="accent5" accent6="accent6" hlink="hlink" folHlink="folHlink"/>
  <p:sldLayoutIdLst>
    <p:sldLayoutId id="2147483689" r:id="rId1"/>
    <p:sldLayoutId id="2147483697" r:id="rId2"/>
    <p:sldLayoutId id="2147483690" r:id="rId3"/>
    <p:sldLayoutId id="2147483691" r:id="rId4"/>
    <p:sldLayoutId id="2147483692" r:id="rId5"/>
    <p:sldLayoutId id="2147483693" r:id="rId6"/>
  </p:sldLayoutIdLst>
  <p:hf hdr="0" ftr="0" dt="0"/>
  <p:txStyles>
    <p:titleStyle>
      <a:lvl1pPr algn="l" defTabSz="779252" rtl="0" eaLnBrk="1" latinLnBrk="0" hangingPunct="1">
        <a:spcBef>
          <a:spcPct val="0"/>
        </a:spcBef>
        <a:buNone/>
        <a:defRPr sz="2400" b="1" kern="1200">
          <a:solidFill>
            <a:schemeClr val="tx1"/>
          </a:solidFill>
          <a:latin typeface="Arial Nova" pitchFamily="34" charset="0"/>
          <a:ea typeface="+mj-ea"/>
          <a:cs typeface="+mj-cs"/>
        </a:defRPr>
      </a:lvl1pPr>
    </p:titleStyle>
    <p:bodyStyle>
      <a:lvl1pPr marL="292219" indent="-292219" algn="l" defTabSz="779252"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42" indent="-243516" algn="l" defTabSz="779252"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65" indent="-194813" algn="l" defTabSz="779252"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90"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316"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E55DB-BC7D-D54C-41FB-4A14084BE81C}"/>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2115" y="7291"/>
            <a:ext cx="9138582" cy="5141975"/>
          </a:xfrm>
          <a:prstGeom prst="rect">
            <a:avLst/>
          </a:prstGeom>
        </p:spPr>
      </p:pic>
      <p:sp>
        <p:nvSpPr>
          <p:cNvPr id="2" name="Title Placeholder 1"/>
          <p:cNvSpPr>
            <a:spLocks noGrp="1"/>
          </p:cNvSpPr>
          <p:nvPr>
            <p:ph type="title"/>
          </p:nvPr>
        </p:nvSpPr>
        <p:spPr>
          <a:xfrm>
            <a:off x="457200" y="205978"/>
            <a:ext cx="8229600" cy="85725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37808"/>
            <a:ext cx="8229600" cy="3315815"/>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29508BD8-4C0A-0985-28AD-2D388E32F93A}"/>
              </a:ext>
            </a:extLst>
          </p:cNvPr>
          <p:cNvSpPr txBox="1">
            <a:spLocks/>
          </p:cNvSpPr>
          <p:nvPr userDrawn="1"/>
        </p:nvSpPr>
        <p:spPr>
          <a:xfrm>
            <a:off x="2483769" y="4731990"/>
            <a:ext cx="792088" cy="273844"/>
          </a:xfrm>
          <a:prstGeom prst="rect">
            <a:avLst/>
          </a:prstGeom>
        </p:spPr>
        <p:txBody>
          <a:bodyPr vert="horz" lIns="77925" tIns="38963" rIns="77925" bIns="38963" rtlCol="0" anchor="ctr"/>
          <a:lstStyle>
            <a:defPPr>
              <a:defRPr lang="en-US"/>
            </a:defPPr>
            <a:lvl1pPr marL="0" algn="l" defTabSz="779252" rtl="0" eaLnBrk="1" latinLnBrk="0" hangingPunct="1">
              <a:defRPr sz="900" b="1" kern="1200">
                <a:solidFill>
                  <a:schemeClr val="tx1">
                    <a:tint val="75000"/>
                  </a:schemeClr>
                </a:solidFill>
                <a:latin typeface="Arial Nova" pitchFamily="34" charset="0"/>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r>
              <a:rPr lang="en-GB" sz="900">
                <a:solidFill>
                  <a:schemeClr val="tx1">
                    <a:lumMod val="85000"/>
                    <a:lumOff val="15000"/>
                  </a:schemeClr>
                </a:solidFill>
              </a:rPr>
              <a:t>PAGE </a:t>
            </a:r>
            <a:fld id="{45A89BE1-5792-4ACB-BF4C-7FAB88C6C5B7}" type="slidenum">
              <a:rPr lang="en-GB" sz="900" smtClean="0">
                <a:solidFill>
                  <a:schemeClr val="tx1">
                    <a:lumMod val="85000"/>
                    <a:lumOff val="15000"/>
                  </a:schemeClr>
                </a:solidFill>
              </a:rPr>
              <a:pPr/>
              <a:t>‹#›</a:t>
            </a:fld>
            <a:endParaRPr lang="en-GB" sz="900">
              <a:solidFill>
                <a:schemeClr val="tx1">
                  <a:lumMod val="85000"/>
                  <a:lumOff val="15000"/>
                </a:schemeClr>
              </a:solidFill>
            </a:endParaRPr>
          </a:p>
        </p:txBody>
      </p:sp>
      <p:sp>
        <p:nvSpPr>
          <p:cNvPr id="6" name="TextBox 5">
            <a:extLst>
              <a:ext uri="{FF2B5EF4-FFF2-40B4-BE49-F238E27FC236}">
                <a16:creationId xmlns:a16="http://schemas.microsoft.com/office/drawing/2014/main" id="{62005EEB-3817-59A2-7DD7-8FB0CBDE46BB}"/>
              </a:ext>
            </a:extLst>
          </p:cNvPr>
          <p:cNvSpPr txBox="1"/>
          <p:nvPr userDrawn="1">
            <p:extLst>
              <p:ext uri="{1162E1C5-73C7-4A58-AE30-91384D911F3F}">
                <p184:classification xmlns:p184="http://schemas.microsoft.com/office/powerpoint/2018/4/main" val="ftr"/>
              </p:ext>
            </p:extLst>
          </p:nvPr>
        </p:nvSpPr>
        <p:spPr>
          <a:xfrm>
            <a:off x="4399360" y="4981575"/>
            <a:ext cx="366713" cy="115416"/>
          </a:xfrm>
          <a:prstGeom prst="rect">
            <a:avLst/>
          </a:prstGeom>
        </p:spPr>
        <p:txBody>
          <a:bodyPr horzOverflow="overflow" lIns="0" tIns="0" rIns="0" bIns="0">
            <a:spAutoFit/>
          </a:bodyPr>
          <a:lstStyle/>
          <a:p>
            <a:pPr algn="l"/>
            <a:r>
              <a:rPr lang="en-GB" sz="75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85507068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ransition spd="slow">
    <p:wipe/>
  </p:transition>
  <p:hf hdr="0" ftr="0" dt="0"/>
  <p:txStyles>
    <p:titleStyle>
      <a:lvl1pPr algn="l" defTabSz="779233" rtl="0" eaLnBrk="1" latinLnBrk="0" hangingPunct="1">
        <a:spcBef>
          <a:spcPct val="0"/>
        </a:spcBef>
        <a:buNone/>
        <a:defRPr sz="2400" b="1" kern="1200">
          <a:solidFill>
            <a:schemeClr val="tx1"/>
          </a:solidFill>
          <a:latin typeface="Arial Nova" pitchFamily="34" charset="0"/>
          <a:ea typeface="+mj-ea"/>
          <a:cs typeface="+mj-cs"/>
        </a:defRPr>
      </a:lvl1pPr>
    </p:titleStyle>
    <p:bodyStyle>
      <a:lvl1pPr marL="292212" indent="-292212" algn="l" defTabSz="779233"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26" indent="-243510" algn="l" defTabSz="779233"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41" indent="-194808" algn="l" defTabSz="779233"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56" indent="-194808" algn="l" defTabSz="779233"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272" indent="-194808" algn="l" defTabSz="779233"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889" indent="-194808" algn="l" defTabSz="779233"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05" indent="-194808" algn="l" defTabSz="779233"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21" indent="-194808" algn="l" defTabSz="779233"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738" indent="-194808" algn="l" defTabSz="779233"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9233" rtl="0" eaLnBrk="1" latinLnBrk="0" hangingPunct="1">
        <a:defRPr sz="1500" kern="1200">
          <a:solidFill>
            <a:schemeClr val="tx1"/>
          </a:solidFill>
          <a:latin typeface="+mn-lt"/>
          <a:ea typeface="+mn-ea"/>
          <a:cs typeface="+mn-cs"/>
        </a:defRPr>
      </a:lvl1pPr>
      <a:lvl2pPr marL="389616" algn="l" defTabSz="779233" rtl="0" eaLnBrk="1" latinLnBrk="0" hangingPunct="1">
        <a:defRPr sz="1500" kern="1200">
          <a:solidFill>
            <a:schemeClr val="tx1"/>
          </a:solidFill>
          <a:latin typeface="+mn-lt"/>
          <a:ea typeface="+mn-ea"/>
          <a:cs typeface="+mn-cs"/>
        </a:defRPr>
      </a:lvl2pPr>
      <a:lvl3pPr marL="779233" algn="l" defTabSz="779233" rtl="0" eaLnBrk="1" latinLnBrk="0" hangingPunct="1">
        <a:defRPr sz="1500" kern="1200">
          <a:solidFill>
            <a:schemeClr val="tx1"/>
          </a:solidFill>
          <a:latin typeface="+mn-lt"/>
          <a:ea typeface="+mn-ea"/>
          <a:cs typeface="+mn-cs"/>
        </a:defRPr>
      </a:lvl3pPr>
      <a:lvl4pPr marL="1168849" algn="l" defTabSz="779233" rtl="0" eaLnBrk="1" latinLnBrk="0" hangingPunct="1">
        <a:defRPr sz="1500" kern="1200">
          <a:solidFill>
            <a:schemeClr val="tx1"/>
          </a:solidFill>
          <a:latin typeface="+mn-lt"/>
          <a:ea typeface="+mn-ea"/>
          <a:cs typeface="+mn-cs"/>
        </a:defRPr>
      </a:lvl4pPr>
      <a:lvl5pPr marL="1558464" algn="l" defTabSz="779233" rtl="0" eaLnBrk="1" latinLnBrk="0" hangingPunct="1">
        <a:defRPr sz="1500" kern="1200">
          <a:solidFill>
            <a:schemeClr val="tx1"/>
          </a:solidFill>
          <a:latin typeface="+mn-lt"/>
          <a:ea typeface="+mn-ea"/>
          <a:cs typeface="+mn-cs"/>
        </a:defRPr>
      </a:lvl5pPr>
      <a:lvl6pPr marL="1948080" algn="l" defTabSz="779233" rtl="0" eaLnBrk="1" latinLnBrk="0" hangingPunct="1">
        <a:defRPr sz="1500" kern="1200">
          <a:solidFill>
            <a:schemeClr val="tx1"/>
          </a:solidFill>
          <a:latin typeface="+mn-lt"/>
          <a:ea typeface="+mn-ea"/>
          <a:cs typeface="+mn-cs"/>
        </a:defRPr>
      </a:lvl6pPr>
      <a:lvl7pPr marL="2337697" algn="l" defTabSz="779233" rtl="0" eaLnBrk="1" latinLnBrk="0" hangingPunct="1">
        <a:defRPr sz="1500" kern="1200">
          <a:solidFill>
            <a:schemeClr val="tx1"/>
          </a:solidFill>
          <a:latin typeface="+mn-lt"/>
          <a:ea typeface="+mn-ea"/>
          <a:cs typeface="+mn-cs"/>
        </a:defRPr>
      </a:lvl7pPr>
      <a:lvl8pPr marL="2727313" algn="l" defTabSz="779233" rtl="0" eaLnBrk="1" latinLnBrk="0" hangingPunct="1">
        <a:defRPr sz="1500" kern="1200">
          <a:solidFill>
            <a:schemeClr val="tx1"/>
          </a:solidFill>
          <a:latin typeface="+mn-lt"/>
          <a:ea typeface="+mn-ea"/>
          <a:cs typeface="+mn-cs"/>
        </a:defRPr>
      </a:lvl8pPr>
      <a:lvl9pPr marL="3116929" algn="l" defTabSz="779233"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E55DB-BC7D-D54C-41FB-4A14084BE81C}"/>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353" y="761"/>
            <a:ext cx="9138581" cy="5141975"/>
          </a:xfrm>
          <a:prstGeom prst="rect">
            <a:avLst/>
          </a:prstGeom>
        </p:spPr>
      </p:pic>
      <p:sp>
        <p:nvSpPr>
          <p:cNvPr id="2" name="Title Placeholder 1"/>
          <p:cNvSpPr>
            <a:spLocks noGrp="1"/>
          </p:cNvSpPr>
          <p:nvPr>
            <p:ph type="title"/>
          </p:nvPr>
        </p:nvSpPr>
        <p:spPr>
          <a:xfrm>
            <a:off x="457200" y="205978"/>
            <a:ext cx="8229600" cy="85725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37807"/>
            <a:ext cx="8229600" cy="3315815"/>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29508BD8-4C0A-0985-28AD-2D388E32F93A}"/>
              </a:ext>
            </a:extLst>
          </p:cNvPr>
          <p:cNvSpPr txBox="1">
            <a:spLocks/>
          </p:cNvSpPr>
          <p:nvPr userDrawn="1"/>
        </p:nvSpPr>
        <p:spPr>
          <a:xfrm>
            <a:off x="2483768" y="4731990"/>
            <a:ext cx="792088" cy="273844"/>
          </a:xfrm>
          <a:prstGeom prst="rect">
            <a:avLst/>
          </a:prstGeom>
        </p:spPr>
        <p:txBody>
          <a:bodyPr vert="horz" lIns="77925" tIns="38963" rIns="77925" bIns="38963" rtlCol="0" anchor="ctr"/>
          <a:lstStyle>
            <a:defPPr>
              <a:defRPr lang="en-US"/>
            </a:defPPr>
            <a:lvl1pPr marL="0" algn="l" defTabSz="779252" rtl="0" eaLnBrk="1" latinLnBrk="0" hangingPunct="1">
              <a:defRPr sz="900" b="1" kern="1200">
                <a:solidFill>
                  <a:schemeClr val="tx1">
                    <a:tint val="75000"/>
                  </a:schemeClr>
                </a:solidFill>
                <a:latin typeface="Arial Nova" pitchFamily="34" charset="0"/>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pPr marL="0" marR="0" lvl="0" indent="0" algn="l" defTabSz="779252"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lumMod val="85000"/>
                    <a:lumOff val="15000"/>
                  </a:prstClr>
                </a:solidFill>
                <a:effectLst/>
                <a:uLnTx/>
                <a:uFillTx/>
                <a:latin typeface="Arial Nova" pitchFamily="34" charset="0"/>
                <a:ea typeface="+mn-ea"/>
                <a:cs typeface="+mn-cs"/>
              </a:rPr>
              <a:t>PAGE </a:t>
            </a:r>
            <a:fld id="{45A89BE1-5792-4ACB-BF4C-7FAB88C6C5B7}" type="slidenum">
              <a:rPr kumimoji="0" lang="en-GB" sz="900" b="1" i="0" u="none" strike="noStrike" kern="1200" cap="none" spc="0" normalizeH="0" baseline="0" noProof="0" smtClean="0">
                <a:ln>
                  <a:noFill/>
                </a:ln>
                <a:solidFill>
                  <a:prstClr val="black">
                    <a:lumMod val="85000"/>
                    <a:lumOff val="15000"/>
                  </a:prstClr>
                </a:solidFill>
                <a:effectLst/>
                <a:uLnTx/>
                <a:uFillTx/>
                <a:latin typeface="Arial Nova" pitchFamily="34" charset="0"/>
                <a:ea typeface="+mn-ea"/>
                <a:cs typeface="+mn-cs"/>
              </a:rPr>
              <a:pPr marL="0" marR="0" lvl="0" indent="0" algn="l" defTabSz="779252" rtl="0" eaLnBrk="1" fontAlgn="auto" latinLnBrk="0" hangingPunct="1">
                <a:lnSpc>
                  <a:spcPct val="100000"/>
                </a:lnSpc>
                <a:spcBef>
                  <a:spcPts val="0"/>
                </a:spcBef>
                <a:spcAft>
                  <a:spcPts val="0"/>
                </a:spcAft>
                <a:buClrTx/>
                <a:buSzTx/>
                <a:buFontTx/>
                <a:buNone/>
                <a:tabLst/>
                <a:defRPr/>
              </a:pPr>
              <a:t>‹#›</a:t>
            </a:fld>
            <a:endParaRPr kumimoji="0" lang="en-GB" sz="900" b="1" i="0" u="none" strike="noStrike" kern="1200" cap="none" spc="0" normalizeH="0" baseline="0" noProof="0">
              <a:ln>
                <a:noFill/>
              </a:ln>
              <a:solidFill>
                <a:prstClr val="black">
                  <a:lumMod val="85000"/>
                  <a:lumOff val="15000"/>
                </a:prstClr>
              </a:solidFill>
              <a:effectLst/>
              <a:uLnTx/>
              <a:uFillTx/>
              <a:latin typeface="Arial Nova" pitchFamily="34" charset="0"/>
              <a:ea typeface="+mn-ea"/>
              <a:cs typeface="+mn-cs"/>
            </a:endParaRPr>
          </a:p>
        </p:txBody>
      </p:sp>
    </p:spTree>
    <p:extLst>
      <p:ext uri="{BB962C8B-B14F-4D97-AF65-F5344CB8AC3E}">
        <p14:creationId xmlns:p14="http://schemas.microsoft.com/office/powerpoint/2010/main" val="33237588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hf hdr="0" ftr="0" dt="0"/>
  <p:txStyles>
    <p:titleStyle>
      <a:lvl1pPr algn="l" defTabSz="779252" rtl="0" eaLnBrk="1" latinLnBrk="0" hangingPunct="1">
        <a:spcBef>
          <a:spcPct val="0"/>
        </a:spcBef>
        <a:buNone/>
        <a:defRPr sz="2400" b="1" kern="1200">
          <a:solidFill>
            <a:schemeClr val="tx1"/>
          </a:solidFill>
          <a:latin typeface="Arial Nova" pitchFamily="34" charset="0"/>
          <a:ea typeface="+mj-ea"/>
          <a:cs typeface="+mj-cs"/>
        </a:defRPr>
      </a:lvl1pPr>
    </p:titleStyle>
    <p:bodyStyle>
      <a:lvl1pPr marL="292219" indent="-292219" algn="l" defTabSz="779252"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42" indent="-243516" algn="l" defTabSz="779252"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65" indent="-194813" algn="l" defTabSz="779252"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90"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316"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4AFA0A0-434E-E340-A675-5E45B45DDFED}"/>
              </a:ext>
            </a:extLst>
          </p:cNvPr>
          <p:cNvSpPr txBox="1">
            <a:spLocks noChangeAspect="1"/>
          </p:cNvSpPr>
          <p:nvPr userDrawn="1"/>
        </p:nvSpPr>
        <p:spPr>
          <a:xfrm>
            <a:off x="8349040" y="289017"/>
            <a:ext cx="224502" cy="225756"/>
          </a:xfrm>
          <a:prstGeom prst="rect">
            <a:avLst/>
          </a:prstGeom>
          <a:ln w="25400">
            <a:solidFill>
              <a:schemeClr val="accent4"/>
            </a:solidFill>
            <a:miter lim="800000"/>
          </a:ln>
        </p:spPr>
        <p:txBody>
          <a:bodyPr wrap="square" lIns="0" tIns="0" rIns="0" bIns="0" rtlCol="0" anchor="ctr" anchorCtr="1">
            <a:noAutofit/>
          </a:bodyPr>
          <a:lstStyle/>
          <a:p>
            <a:pPr algn="ctr"/>
            <a:fld id="{DF33818B-4F67-2640-B051-39386572BB31}" type="slidenum">
              <a:rPr lang="en-US" sz="825" b="0" i="0" spc="113" smtClean="0">
                <a:solidFill>
                  <a:schemeClr val="accent4"/>
                </a:solidFill>
                <a:latin typeface="Poppins" pitchFamily="2" charset="77"/>
                <a:cs typeface="Poppins" pitchFamily="2" charset="77"/>
              </a:rPr>
              <a:pPr algn="ctr"/>
              <a:t>‹#›</a:t>
            </a:fld>
            <a:endParaRPr lang="en-US" sz="825" b="0" i="0" spc="113">
              <a:solidFill>
                <a:schemeClr val="accent4"/>
              </a:solidFill>
              <a:latin typeface="Poppins" pitchFamily="2" charset="77"/>
              <a:cs typeface="Poppins" pitchFamily="2" charset="77"/>
            </a:endParaRPr>
          </a:p>
        </p:txBody>
      </p:sp>
    </p:spTree>
    <p:extLst>
      <p:ext uri="{BB962C8B-B14F-4D97-AF65-F5344CB8AC3E}">
        <p14:creationId xmlns:p14="http://schemas.microsoft.com/office/powerpoint/2010/main" val="3545318691"/>
      </p:ext>
    </p:extLst>
  </p:cSld>
  <p:clrMap bg1="lt1" tx1="dk1" bg2="lt2" tx2="dk2" accent1="accent1" accent2="accent2" accent3="accent3" accent4="accent4" accent5="accent5" accent6="accent6" hlink="hlink" folHlink="folHlink"/>
  <p:sldLayoutIdLst>
    <p:sldLayoutId id="2147483723" r:id="rId1"/>
    <p:sldLayoutId id="2147483724" r:id="rId2"/>
  </p:sldLayoutIdLst>
  <p:transition spd="slow">
    <p:wipe/>
  </p:transition>
  <p:hf hdr="0" ftr="0" dt="0"/>
  <p:txStyles>
    <p:titleStyle>
      <a:lvl1pPr algn="l" defTabSz="685612" rtl="0" eaLnBrk="1" latinLnBrk="0" hangingPunct="1">
        <a:lnSpc>
          <a:spcPct val="90000"/>
        </a:lnSpc>
        <a:spcBef>
          <a:spcPct val="0"/>
        </a:spcBef>
        <a:buNone/>
        <a:defRPr sz="3299" b="1" i="0" kern="1200">
          <a:solidFill>
            <a:schemeClr val="tx2"/>
          </a:solidFill>
          <a:latin typeface="Poppins" pitchFamily="2" charset="77"/>
          <a:ea typeface="+mj-ea"/>
          <a:cs typeface="+mj-cs"/>
        </a:defRPr>
      </a:lvl1pPr>
    </p:titleStyle>
    <p:bodyStyle>
      <a:lvl1pPr marL="0" indent="0" algn="l" defTabSz="685612" rtl="0" eaLnBrk="1" latinLnBrk="0" hangingPunct="1">
        <a:lnSpc>
          <a:spcPct val="90000"/>
        </a:lnSpc>
        <a:spcBef>
          <a:spcPts val="750"/>
        </a:spcBef>
        <a:buFont typeface="Arial" panose="020B0604020202020204" pitchFamily="34" charset="0"/>
        <a:buNone/>
        <a:defRPr sz="2100" b="0" i="0" kern="1200">
          <a:solidFill>
            <a:schemeClr val="tx1"/>
          </a:solidFill>
          <a:latin typeface="Lato Light" panose="020F0502020204030203" pitchFamily="34" charset="0"/>
          <a:ea typeface="+mn-ea"/>
          <a:cs typeface="+mn-cs"/>
        </a:defRPr>
      </a:lvl1pPr>
      <a:lvl2pPr marL="342806" indent="0" algn="l" defTabSz="685612" rtl="0" eaLnBrk="1" latinLnBrk="0" hangingPunct="1">
        <a:lnSpc>
          <a:spcPct val="90000"/>
        </a:lnSpc>
        <a:spcBef>
          <a:spcPts val="375"/>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2pPr>
      <a:lvl3pPr marL="685612" indent="0" algn="l" defTabSz="685612" rtl="0" eaLnBrk="1" latinLnBrk="0" hangingPunct="1">
        <a:lnSpc>
          <a:spcPct val="90000"/>
        </a:lnSpc>
        <a:spcBef>
          <a:spcPts val="375"/>
        </a:spcBef>
        <a:buFont typeface="Arial" panose="020B0604020202020204" pitchFamily="34" charset="0"/>
        <a:buNone/>
        <a:defRPr sz="1500" b="0" i="0" kern="1200">
          <a:solidFill>
            <a:schemeClr val="tx1"/>
          </a:solidFill>
          <a:latin typeface="Lato Light" panose="020F0502020204030203" pitchFamily="34" charset="0"/>
          <a:ea typeface="+mn-ea"/>
          <a:cs typeface="+mn-cs"/>
        </a:defRPr>
      </a:lvl3pPr>
      <a:lvl4pPr marL="1028417" indent="0" algn="l" defTabSz="685612" rtl="0" eaLnBrk="1" latinLnBrk="0" hangingPunct="1">
        <a:lnSpc>
          <a:spcPct val="90000"/>
        </a:lnSpc>
        <a:spcBef>
          <a:spcPts val="375"/>
        </a:spcBef>
        <a:buFont typeface="Arial" panose="020B0604020202020204" pitchFamily="34" charset="0"/>
        <a:buNone/>
        <a:defRPr sz="1350" b="0" i="0" kern="1200">
          <a:solidFill>
            <a:schemeClr val="tx1"/>
          </a:solidFill>
          <a:latin typeface="Lato Light" panose="020F0502020204030203" pitchFamily="34" charset="0"/>
          <a:ea typeface="+mn-ea"/>
          <a:cs typeface="+mn-cs"/>
        </a:defRPr>
      </a:lvl4pPr>
      <a:lvl5pPr marL="1371223" indent="0" algn="l" defTabSz="685612" rtl="0" eaLnBrk="1" latinLnBrk="0" hangingPunct="1">
        <a:lnSpc>
          <a:spcPct val="90000"/>
        </a:lnSpc>
        <a:spcBef>
          <a:spcPts val="375"/>
        </a:spcBef>
        <a:buFont typeface="Arial" panose="020B0604020202020204" pitchFamily="34" charset="0"/>
        <a:buNone/>
        <a:defRPr sz="1350" b="0" i="0" kern="1200">
          <a:solidFill>
            <a:schemeClr val="tx1"/>
          </a:solidFill>
          <a:latin typeface="Lato Light" panose="020F0502020204030203" pitchFamily="34" charset="0"/>
          <a:ea typeface="+mn-ea"/>
          <a:cs typeface="+mn-cs"/>
        </a:defRPr>
      </a:lvl5pPr>
      <a:lvl6pPr marL="1885432" indent="-171403"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37" indent="-171403"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043" indent="-171403"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848" indent="-171403"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12" rtl="0" eaLnBrk="1" latinLnBrk="0" hangingPunct="1">
        <a:defRPr sz="1350" kern="1200">
          <a:solidFill>
            <a:schemeClr val="tx1"/>
          </a:solidFill>
          <a:latin typeface="+mn-lt"/>
          <a:ea typeface="+mn-ea"/>
          <a:cs typeface="+mn-cs"/>
        </a:defRPr>
      </a:lvl1pPr>
      <a:lvl2pPr marL="342806" algn="l" defTabSz="685612" rtl="0" eaLnBrk="1" latinLnBrk="0" hangingPunct="1">
        <a:defRPr sz="1350" kern="1200">
          <a:solidFill>
            <a:schemeClr val="tx1"/>
          </a:solidFill>
          <a:latin typeface="+mn-lt"/>
          <a:ea typeface="+mn-ea"/>
          <a:cs typeface="+mn-cs"/>
        </a:defRPr>
      </a:lvl2pPr>
      <a:lvl3pPr marL="685612" algn="l" defTabSz="685612" rtl="0" eaLnBrk="1" latinLnBrk="0" hangingPunct="1">
        <a:defRPr sz="1350" kern="1200">
          <a:solidFill>
            <a:schemeClr val="tx1"/>
          </a:solidFill>
          <a:latin typeface="+mn-lt"/>
          <a:ea typeface="+mn-ea"/>
          <a:cs typeface="+mn-cs"/>
        </a:defRPr>
      </a:lvl3pPr>
      <a:lvl4pPr marL="1028417" algn="l" defTabSz="685612" rtl="0" eaLnBrk="1" latinLnBrk="0" hangingPunct="1">
        <a:defRPr sz="1350" kern="1200">
          <a:solidFill>
            <a:schemeClr val="tx1"/>
          </a:solidFill>
          <a:latin typeface="+mn-lt"/>
          <a:ea typeface="+mn-ea"/>
          <a:cs typeface="+mn-cs"/>
        </a:defRPr>
      </a:lvl4pPr>
      <a:lvl5pPr marL="1371223" algn="l" defTabSz="685612" rtl="0" eaLnBrk="1" latinLnBrk="0" hangingPunct="1">
        <a:defRPr sz="1350" kern="1200">
          <a:solidFill>
            <a:schemeClr val="tx1"/>
          </a:solidFill>
          <a:latin typeface="+mn-lt"/>
          <a:ea typeface="+mn-ea"/>
          <a:cs typeface="+mn-cs"/>
        </a:defRPr>
      </a:lvl5pPr>
      <a:lvl6pPr marL="1714028" algn="l" defTabSz="685612" rtl="0" eaLnBrk="1" latinLnBrk="0" hangingPunct="1">
        <a:defRPr sz="1350" kern="1200">
          <a:solidFill>
            <a:schemeClr val="tx1"/>
          </a:solidFill>
          <a:latin typeface="+mn-lt"/>
          <a:ea typeface="+mn-ea"/>
          <a:cs typeface="+mn-cs"/>
        </a:defRPr>
      </a:lvl6pPr>
      <a:lvl7pPr marL="2056835" algn="l" defTabSz="685612" rtl="0" eaLnBrk="1" latinLnBrk="0" hangingPunct="1">
        <a:defRPr sz="1350" kern="1200">
          <a:solidFill>
            <a:schemeClr val="tx1"/>
          </a:solidFill>
          <a:latin typeface="+mn-lt"/>
          <a:ea typeface="+mn-ea"/>
          <a:cs typeface="+mn-cs"/>
        </a:defRPr>
      </a:lvl7pPr>
      <a:lvl8pPr marL="2399640" algn="l" defTabSz="685612" rtl="0" eaLnBrk="1" latinLnBrk="0" hangingPunct="1">
        <a:defRPr sz="1350" kern="1200">
          <a:solidFill>
            <a:schemeClr val="tx1"/>
          </a:solidFill>
          <a:latin typeface="+mn-lt"/>
          <a:ea typeface="+mn-ea"/>
          <a:cs typeface="+mn-cs"/>
        </a:defRPr>
      </a:lvl8pPr>
      <a:lvl9pPr marL="2742446" algn="l" defTabSz="68561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0156263"/>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52" name="Google Shape;152;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3" name="Google Shape;153;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56230599"/>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70.xml"/><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3" Type="http://schemas.openxmlformats.org/officeDocument/2006/relationships/hyperlink" Target="https://options2040.co.uk/the-radical-how/" TargetMode="External"/><Relationship Id="rId2" Type="http://schemas.openxmlformats.org/officeDocument/2006/relationships/notesSlide" Target="../notesSlides/notesSlide14.xml"/><Relationship Id="rId1" Type="http://schemas.openxmlformats.org/officeDocument/2006/relationships/slideLayout" Target="../slideLayouts/slideLayout143.xml"/><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146.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14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143.xml"/></Relationships>
</file>

<file path=ppt/slides/_rels/slide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7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14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54.xml"/><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54.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21.xml"/><Relationship Id="rId6" Type="http://schemas.openxmlformats.org/officeDocument/2006/relationships/image" Target="../media/image124.png"/><Relationship Id="rId11" Type="http://schemas.openxmlformats.org/officeDocument/2006/relationships/image" Target="../media/image129.svg"/><Relationship Id="rId5" Type="http://schemas.openxmlformats.org/officeDocument/2006/relationships/image" Target="../media/image123.sv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5.xml"/><Relationship Id="rId1" Type="http://schemas.openxmlformats.org/officeDocument/2006/relationships/slideLayout" Target="../slideLayouts/slideLayout21.xml"/><Relationship Id="rId5" Type="http://schemas.openxmlformats.org/officeDocument/2006/relationships/image" Target="../media/image132.png"/><Relationship Id="rId4" Type="http://schemas.openxmlformats.org/officeDocument/2006/relationships/image" Target="../media/image13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74.xml"/><Relationship Id="rId5" Type="http://schemas.openxmlformats.org/officeDocument/2006/relationships/image" Target="../media/image88.png"/><Relationship Id="rId4" Type="http://schemas.openxmlformats.org/officeDocument/2006/relationships/image" Target="../media/image8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9.xml"/><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7.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27.xml"/><Relationship Id="rId1" Type="http://schemas.openxmlformats.org/officeDocument/2006/relationships/video" Target="https://birminghamcitycouncil-my.sharepoint.com/:v:/r/personal/ashlie_camp_birmingham_gov_uk/Documents/Microsoft%20Teams%20Chat%20Files/Foundry%20animationv2.mp4?csf=1&amp;web=1&amp;e=mQXGZf&amp;nav=eyJyZWZlcnJhbEluZm8iOnsicmVmZXJyYWxBcHAiOiJTdHJlYW1XZWJBcHAiLCJyZWZlcnJhbFZpZXciOiJTaGFyZURpYWxvZy1MaW5rIiwicmVmZXJyYWxBcHBQbGF0Zm9ybSI6IldlYiIsInJlZmVycmFsTW9kZSI6InZpZXcifX0="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76.xml"/></Relationships>
</file>

<file path=ppt/slides/_rels/slide8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80.xml"/></Relationships>
</file>

<file path=ppt/slides/_rels/slide8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76.xml"/></Relationships>
</file>

<file path=ppt/slides/_rels/slide8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76.xml"/></Relationships>
</file>

<file path=ppt/slides/_rels/slide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7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27.xml"/><Relationship Id="rId1" Type="http://schemas.openxmlformats.org/officeDocument/2006/relationships/video" Target="https://birminghamcitycouncil-my.sharepoint.com/:v:/r/personal/surita_solanki_birmingham_gov_uk/Documents/FOUNDRY/Sandeep.mp4?csf=1&amp;web=1&amp;e=WAdmf2&amp;nav=eyJyZWZlcnJhbEluZm8iOnsicmVmZXJyYWxBcHAiOiJTdHJlYW1XZWJBcHAiLCJyZWZlcnJhbFZpZXciOiJTaGFyZURpYWxvZy1MaW5rIiwicmVmZXJyYWxBcHBQbGF0Zm9ybSI6IldlYiIsInJlZmVycmFsTW9kZSI6InZpZXcifX0="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09180" y="338473"/>
            <a:ext cx="2573432" cy="584169"/>
          </a:xfrm>
          <a:custGeom>
            <a:avLst/>
            <a:gdLst/>
            <a:ahLst/>
            <a:cxnLst/>
            <a:rect l="l" t="t" r="r" b="b"/>
            <a:pathLst>
              <a:path w="5146864" h="1168338">
                <a:moveTo>
                  <a:pt x="0" y="0"/>
                </a:moveTo>
                <a:lnTo>
                  <a:pt x="5146864" y="0"/>
                </a:lnTo>
                <a:lnTo>
                  <a:pt x="5146864" y="1168338"/>
                </a:lnTo>
                <a:lnTo>
                  <a:pt x="0" y="116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450"/>
          </a:p>
        </p:txBody>
      </p:sp>
      <p:pic>
        <p:nvPicPr>
          <p:cNvPr id="10" name="Picture 9">
            <a:extLst>
              <a:ext uri="{FF2B5EF4-FFF2-40B4-BE49-F238E27FC236}">
                <a16:creationId xmlns:a16="http://schemas.microsoft.com/office/drawing/2014/main" id="{CFB90B2D-93A6-5BA6-463F-DCBF0860D26E}"/>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1828908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DBAB"/>
        </a:solidFill>
        <a:effectLst/>
      </p:bgPr>
    </p:bg>
    <p:spTree>
      <p:nvGrpSpPr>
        <p:cNvPr id="1" name="Shape 934"/>
        <p:cNvGrpSpPr/>
        <p:nvPr/>
      </p:nvGrpSpPr>
      <p:grpSpPr>
        <a:xfrm>
          <a:off x="0" y="0"/>
          <a:ext cx="0" cy="0"/>
          <a:chOff x="0" y="0"/>
          <a:chExt cx="0" cy="0"/>
        </a:xfrm>
      </p:grpSpPr>
      <p:sp>
        <p:nvSpPr>
          <p:cNvPr id="935" name="Google Shape;935;p130"/>
          <p:cNvSpPr txBox="1">
            <a:spLocks noGrp="1"/>
          </p:cNvSpPr>
          <p:nvPr>
            <p:ph type="title"/>
          </p:nvPr>
        </p:nvSpPr>
        <p:spPr>
          <a:xfrm>
            <a:off x="508500" y="0"/>
            <a:ext cx="8127000" cy="5143500"/>
          </a:xfrm>
          <a:prstGeom prst="rect">
            <a:avLst/>
          </a:prstGeom>
          <a:noFill/>
          <a:ln>
            <a:noFill/>
          </a:ln>
        </p:spPr>
        <p:txBody>
          <a:bodyPr spcFirstLastPara="1" wrap="square" lIns="20575" tIns="20575" rIns="20575" bIns="20575" anchor="ctr" anchorCtr="0">
            <a:noAutofit/>
          </a:bodyPr>
          <a:lstStyle/>
          <a:p>
            <a:pPr marL="12700" lvl="0" indent="0" algn="l" rtl="0">
              <a:spcBef>
                <a:spcPts val="0"/>
              </a:spcBef>
              <a:spcAft>
                <a:spcPts val="0"/>
              </a:spcAft>
              <a:buClr>
                <a:schemeClr val="dk1"/>
              </a:buClr>
              <a:buSzPts val="1100"/>
              <a:buFont typeface="Arial"/>
              <a:buNone/>
            </a:pPr>
            <a:r>
              <a:rPr lang="en-GB" sz="5000" b="1">
                <a:solidFill>
                  <a:srgbClr val="064B50"/>
                </a:solidFill>
                <a:latin typeface="Helvetica Neue"/>
                <a:ea typeface="Helvetica Neue"/>
                <a:cs typeface="Helvetica Neue"/>
                <a:sym typeface="Helvetica Neue"/>
              </a:rPr>
              <a:t>Be ready to use</a:t>
            </a:r>
            <a:endParaRPr sz="5000" b="1">
              <a:solidFill>
                <a:srgbClr val="064B50"/>
              </a:solidFill>
              <a:latin typeface="Helvetica Neue"/>
              <a:ea typeface="Helvetica Neue"/>
              <a:cs typeface="Helvetica Neue"/>
              <a:sym typeface="Helvetica Neue"/>
            </a:endParaRPr>
          </a:p>
          <a:p>
            <a:pPr marL="12700" lvl="0" indent="0" algn="l" rtl="0">
              <a:spcBef>
                <a:spcPts val="0"/>
              </a:spcBef>
              <a:spcAft>
                <a:spcPts val="0"/>
              </a:spcAft>
              <a:buClr>
                <a:schemeClr val="dk1"/>
              </a:buClr>
              <a:buSzPts val="1100"/>
              <a:buFont typeface="Arial"/>
              <a:buNone/>
            </a:pPr>
            <a:r>
              <a:rPr lang="en-GB" sz="5000" b="1">
                <a:solidFill>
                  <a:srgbClr val="064B50"/>
                </a:solidFill>
                <a:latin typeface="Helvetica Neue"/>
                <a:ea typeface="Helvetica Neue"/>
                <a:cs typeface="Helvetica Neue"/>
                <a:sym typeface="Helvetica Neue"/>
              </a:rPr>
              <a:t>the window</a:t>
            </a:r>
            <a:endParaRPr sz="3000" b="1">
              <a:solidFill>
                <a:srgbClr val="064B50"/>
              </a:solidFill>
              <a:latin typeface="Helvetica Neue"/>
              <a:ea typeface="Helvetica Neue"/>
              <a:cs typeface="Helvetica Neue"/>
              <a:sym typeface="Helvetica Neue"/>
            </a:endParaRPr>
          </a:p>
        </p:txBody>
      </p:sp>
      <p:pic>
        <p:nvPicPr>
          <p:cNvPr id="936" name="Google Shape;936;p130"/>
          <p:cNvPicPr preferRelativeResize="0"/>
          <p:nvPr/>
        </p:nvPicPr>
        <p:blipFill rotWithShape="1">
          <a:blip r:embed="rId3">
            <a:alphaModFix/>
          </a:blip>
          <a:srcRect/>
          <a:stretch/>
        </p:blipFill>
        <p:spPr>
          <a:xfrm>
            <a:off x="7128425" y="233225"/>
            <a:ext cx="1728575" cy="1766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DBAB"/>
        </a:solidFill>
        <a:effectLst/>
      </p:bgPr>
    </p:bg>
    <p:spTree>
      <p:nvGrpSpPr>
        <p:cNvPr id="1" name="Shape 940"/>
        <p:cNvGrpSpPr/>
        <p:nvPr/>
      </p:nvGrpSpPr>
      <p:grpSpPr>
        <a:xfrm>
          <a:off x="0" y="0"/>
          <a:ext cx="0" cy="0"/>
          <a:chOff x="0" y="0"/>
          <a:chExt cx="0" cy="0"/>
        </a:xfrm>
      </p:grpSpPr>
      <p:sp>
        <p:nvSpPr>
          <p:cNvPr id="941" name="Google Shape;941;p131"/>
          <p:cNvSpPr txBox="1">
            <a:spLocks noGrp="1"/>
          </p:cNvSpPr>
          <p:nvPr>
            <p:ph type="title"/>
          </p:nvPr>
        </p:nvSpPr>
        <p:spPr>
          <a:xfrm>
            <a:off x="508500" y="0"/>
            <a:ext cx="8127000" cy="5143500"/>
          </a:xfrm>
          <a:prstGeom prst="rect">
            <a:avLst/>
          </a:prstGeom>
          <a:noFill/>
          <a:ln>
            <a:noFill/>
          </a:ln>
        </p:spPr>
        <p:txBody>
          <a:bodyPr spcFirstLastPara="1" wrap="square" lIns="20575" tIns="20575" rIns="20575" bIns="20575" anchor="ctr" anchorCtr="0">
            <a:noAutofit/>
          </a:bodyPr>
          <a:lstStyle/>
          <a:p>
            <a:pPr marL="12700" lvl="0" indent="0" algn="l" rtl="0">
              <a:spcBef>
                <a:spcPts val="0"/>
              </a:spcBef>
              <a:spcAft>
                <a:spcPts val="0"/>
              </a:spcAft>
              <a:buClr>
                <a:schemeClr val="dk1"/>
              </a:buClr>
              <a:buSzPts val="1100"/>
              <a:buFont typeface="Arial"/>
              <a:buNone/>
            </a:pPr>
            <a:r>
              <a:rPr lang="en-GB" sz="3200" b="1">
                <a:solidFill>
                  <a:srgbClr val="064B50"/>
                </a:solidFill>
                <a:latin typeface="Helvetica Neue"/>
                <a:ea typeface="Helvetica Neue"/>
                <a:cs typeface="Helvetica Neue"/>
                <a:sym typeface="Helvetica Neue"/>
              </a:rPr>
              <a:t>Have your ambitions ready so that when the opportunity arises you are ready to put your ideas forward</a:t>
            </a:r>
            <a:endParaRPr sz="5000" b="1">
              <a:solidFill>
                <a:srgbClr val="064B50"/>
              </a:solidFill>
              <a:latin typeface="Helvetica Neue"/>
              <a:ea typeface="Helvetica Neue"/>
              <a:cs typeface="Helvetica Neue"/>
              <a:sym typeface="Helvetica Neue"/>
            </a:endParaRPr>
          </a:p>
        </p:txBody>
      </p:sp>
      <p:sp>
        <p:nvSpPr>
          <p:cNvPr id="942" name="Google Shape;942;p131"/>
          <p:cNvSpPr txBox="1"/>
          <p:nvPr/>
        </p:nvSpPr>
        <p:spPr>
          <a:xfrm>
            <a:off x="0" y="4629150"/>
            <a:ext cx="9144000" cy="514500"/>
          </a:xfrm>
          <a:prstGeom prst="rect">
            <a:avLst/>
          </a:prstGeom>
          <a:solidFill>
            <a:srgbClr val="064B50"/>
          </a:solidFill>
          <a:ln>
            <a:noFill/>
          </a:ln>
        </p:spPr>
        <p:txBody>
          <a:bodyPr spcFirstLastPara="1" wrap="square" lIns="22850" tIns="22850" rIns="22850" bIns="22850" anchor="ctr" anchorCtr="0">
            <a:noAutofit/>
          </a:bodyPr>
          <a:lstStyle/>
          <a:p>
            <a:pPr marL="25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Cabin"/>
              <a:ea typeface="Cabin"/>
              <a:cs typeface="Cabin"/>
              <a:sym typeface="Cabin"/>
            </a:endParaRPr>
          </a:p>
        </p:txBody>
      </p:sp>
      <p:sp>
        <p:nvSpPr>
          <p:cNvPr id="943" name="Google Shape;943;p131"/>
          <p:cNvSpPr txBox="1"/>
          <p:nvPr/>
        </p:nvSpPr>
        <p:spPr>
          <a:xfrm>
            <a:off x="508500" y="4720600"/>
            <a:ext cx="5043000" cy="285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9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Be ready to use the window</a:t>
            </a:r>
            <a:endParaRPr kumimoji="0" sz="19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32"/>
          <p:cNvSpPr/>
          <p:nvPr/>
        </p:nvSpPr>
        <p:spPr>
          <a:xfrm>
            <a:off x="0" y="0"/>
            <a:ext cx="3046200" cy="5143500"/>
          </a:xfrm>
          <a:prstGeom prst="rect">
            <a:avLst/>
          </a:prstGeom>
          <a:solidFill>
            <a:srgbClr val="2701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a:ea typeface="Roboto"/>
              <a:cs typeface="Roboto"/>
              <a:sym typeface="Roboto"/>
            </a:endParaRPr>
          </a:p>
        </p:txBody>
      </p:sp>
      <p:pic>
        <p:nvPicPr>
          <p:cNvPr id="949" name="Google Shape;949;p132" title="pat_mcfadden_800_x_500 (1).png"/>
          <p:cNvPicPr preferRelativeResize="0"/>
          <p:nvPr/>
        </p:nvPicPr>
        <p:blipFill>
          <a:blip r:embed="rId3">
            <a:alphaModFix/>
          </a:blip>
          <a:stretch>
            <a:fillRect/>
          </a:stretch>
        </p:blipFill>
        <p:spPr>
          <a:xfrm>
            <a:off x="914425" y="0"/>
            <a:ext cx="8229570" cy="5143500"/>
          </a:xfrm>
          <a:prstGeom prst="rect">
            <a:avLst/>
          </a:prstGeom>
          <a:noFill/>
          <a:ln>
            <a:noFill/>
          </a:ln>
        </p:spPr>
      </p:pic>
      <p:sp>
        <p:nvSpPr>
          <p:cNvPr id="950" name="Google Shape;950;p132"/>
          <p:cNvSpPr txBox="1">
            <a:spLocks noGrp="1"/>
          </p:cNvSpPr>
          <p:nvPr>
            <p:ph type="title"/>
          </p:nvPr>
        </p:nvSpPr>
        <p:spPr>
          <a:xfrm>
            <a:off x="1123150" y="377800"/>
            <a:ext cx="4220100" cy="3832800"/>
          </a:xfrm>
          <a:prstGeom prst="rect">
            <a:avLst/>
          </a:prstGeom>
        </p:spPr>
        <p:txBody>
          <a:bodyPr spcFirstLastPara="1" wrap="square" lIns="0" tIns="0" rIns="0" bIns="0" anchor="b" anchorCtr="0">
            <a:spAutoFit/>
          </a:bodyPr>
          <a:lstStyle/>
          <a:p>
            <a:pPr marL="0" lvl="0" indent="0" algn="l" rtl="0">
              <a:lnSpc>
                <a:spcPct val="110000"/>
              </a:lnSpc>
              <a:spcBef>
                <a:spcPts val="0"/>
              </a:spcBef>
              <a:spcAft>
                <a:spcPts val="0"/>
              </a:spcAft>
              <a:buNone/>
            </a:pPr>
            <a:r>
              <a:rPr lang="en-GB" sz="2500">
                <a:solidFill>
                  <a:srgbClr val="FFE8E8"/>
                </a:solidFill>
                <a:latin typeface="Helvetica Neue"/>
                <a:ea typeface="Helvetica Neue"/>
                <a:cs typeface="Helvetica Neue"/>
                <a:sym typeface="Helvetica Neue"/>
              </a:rPr>
              <a:t>“This approach, it needs </a:t>
            </a:r>
            <a:endParaRPr sz="2500">
              <a:solidFill>
                <a:srgbClr val="FFE8E8"/>
              </a:solidFill>
              <a:latin typeface="Helvetica Neue"/>
              <a:ea typeface="Helvetica Neue"/>
              <a:cs typeface="Helvetica Neue"/>
              <a:sym typeface="Helvetica Neue"/>
            </a:endParaRPr>
          </a:p>
          <a:p>
            <a:pPr marL="0" lvl="0" indent="0" algn="l" rtl="0">
              <a:lnSpc>
                <a:spcPct val="110000"/>
              </a:lnSpc>
              <a:spcBef>
                <a:spcPts val="0"/>
              </a:spcBef>
              <a:spcAft>
                <a:spcPts val="0"/>
              </a:spcAft>
              <a:buNone/>
            </a:pPr>
            <a:r>
              <a:rPr lang="en-GB" sz="2500">
                <a:solidFill>
                  <a:srgbClr val="FFE8E8"/>
                </a:solidFill>
                <a:latin typeface="Helvetica Neue"/>
                <a:ea typeface="Helvetica Neue"/>
                <a:cs typeface="Helvetica Neue"/>
                <a:sym typeface="Helvetica Neue"/>
              </a:rPr>
              <a:t>an appetite for risk. Some things won’t work properly first time. But if we are terrified of failure we will never innovate and we’ll carry on doing what </a:t>
            </a:r>
            <a:endParaRPr sz="2500">
              <a:solidFill>
                <a:srgbClr val="FFE8E8"/>
              </a:solidFill>
              <a:latin typeface="Helvetica Neue"/>
              <a:ea typeface="Helvetica Neue"/>
              <a:cs typeface="Helvetica Neue"/>
              <a:sym typeface="Helvetica Neue"/>
            </a:endParaRPr>
          </a:p>
          <a:p>
            <a:pPr marL="0" lvl="0" indent="0" algn="l" rtl="0">
              <a:lnSpc>
                <a:spcPct val="110000"/>
              </a:lnSpc>
              <a:spcBef>
                <a:spcPts val="0"/>
              </a:spcBef>
              <a:spcAft>
                <a:spcPts val="0"/>
              </a:spcAft>
              <a:buNone/>
            </a:pPr>
            <a:r>
              <a:rPr lang="en-GB" sz="2500">
                <a:solidFill>
                  <a:srgbClr val="FFE8E8"/>
                </a:solidFill>
                <a:latin typeface="Helvetica Neue"/>
                <a:ea typeface="Helvetica Neue"/>
                <a:cs typeface="Helvetica Neue"/>
                <a:sym typeface="Helvetica Neue"/>
              </a:rPr>
              <a:t>we’ve always done.”</a:t>
            </a:r>
            <a:endParaRPr sz="2500">
              <a:solidFill>
                <a:srgbClr val="FFE8E8"/>
              </a:solidFill>
              <a:latin typeface="Helvetica Neue"/>
              <a:ea typeface="Helvetica Neue"/>
              <a:cs typeface="Helvetica Neue"/>
              <a:sym typeface="Helvetica Neue"/>
            </a:endParaRPr>
          </a:p>
          <a:p>
            <a:pPr marL="0" lvl="0" indent="0" algn="l" rtl="0">
              <a:lnSpc>
                <a:spcPct val="110000"/>
              </a:lnSpc>
              <a:spcBef>
                <a:spcPts val="0"/>
              </a:spcBef>
              <a:spcAft>
                <a:spcPts val="0"/>
              </a:spcAft>
              <a:buNone/>
            </a:pPr>
            <a:endParaRPr sz="2900">
              <a:latin typeface="Helvetica Neue"/>
              <a:ea typeface="Helvetica Neue"/>
              <a:cs typeface="Helvetica Neue"/>
              <a:sym typeface="Helvetica Neue"/>
            </a:endParaRPr>
          </a:p>
        </p:txBody>
      </p:sp>
      <p:sp>
        <p:nvSpPr>
          <p:cNvPr id="951" name="Google Shape;951;p132"/>
          <p:cNvSpPr txBox="1">
            <a:spLocks noGrp="1"/>
          </p:cNvSpPr>
          <p:nvPr>
            <p:ph type="body" idx="1"/>
          </p:nvPr>
        </p:nvSpPr>
        <p:spPr>
          <a:xfrm>
            <a:off x="1123150" y="4045650"/>
            <a:ext cx="3458700" cy="522300"/>
          </a:xfrm>
          <a:prstGeom prst="rect">
            <a:avLst/>
          </a:prstGeom>
        </p:spPr>
        <p:txBody>
          <a:bodyPr spcFirstLastPara="1" wrap="square" lIns="0" tIns="0" rIns="0" bIns="0" anchor="t" anchorCtr="0">
            <a:noAutofit/>
          </a:bodyPr>
          <a:lstStyle/>
          <a:p>
            <a:pPr marL="457200" lvl="0" indent="-323850" algn="l" rtl="0">
              <a:lnSpc>
                <a:spcPct val="95000"/>
              </a:lnSpc>
              <a:spcBef>
                <a:spcPts val="500"/>
              </a:spcBef>
              <a:spcAft>
                <a:spcPts val="500"/>
              </a:spcAft>
              <a:buClr>
                <a:srgbClr val="999999"/>
              </a:buClr>
              <a:buSzPts val="1500"/>
              <a:buFont typeface="Helvetica Neue"/>
              <a:buChar char="-"/>
            </a:pPr>
            <a:r>
              <a:rPr lang="en-GB" sz="1500">
                <a:solidFill>
                  <a:srgbClr val="999999"/>
                </a:solidFill>
                <a:latin typeface="Helvetica Neue"/>
                <a:ea typeface="Helvetica Neue"/>
                <a:cs typeface="Helvetica Neue"/>
                <a:sym typeface="Helvetica Neue"/>
              </a:rPr>
              <a:t>Rt Hon Pat McFadden December 2024</a:t>
            </a:r>
            <a:endParaRPr sz="1500">
              <a:solidFill>
                <a:srgbClr val="999999"/>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DBAB"/>
        </a:solidFill>
        <a:effectLst/>
      </p:bgPr>
    </p:bg>
    <p:spTree>
      <p:nvGrpSpPr>
        <p:cNvPr id="1" name="Shape 955"/>
        <p:cNvGrpSpPr/>
        <p:nvPr/>
      </p:nvGrpSpPr>
      <p:grpSpPr>
        <a:xfrm>
          <a:off x="0" y="0"/>
          <a:ext cx="0" cy="0"/>
          <a:chOff x="0" y="0"/>
          <a:chExt cx="0" cy="0"/>
        </a:xfrm>
      </p:grpSpPr>
      <p:sp>
        <p:nvSpPr>
          <p:cNvPr id="956" name="Google Shape;956;p133"/>
          <p:cNvSpPr txBox="1"/>
          <p:nvPr/>
        </p:nvSpPr>
        <p:spPr>
          <a:xfrm>
            <a:off x="0" y="4629150"/>
            <a:ext cx="9144000" cy="514500"/>
          </a:xfrm>
          <a:prstGeom prst="rect">
            <a:avLst/>
          </a:prstGeom>
          <a:solidFill>
            <a:srgbClr val="064B50"/>
          </a:solidFill>
          <a:ln>
            <a:noFill/>
          </a:ln>
        </p:spPr>
        <p:txBody>
          <a:bodyPr spcFirstLastPara="1" wrap="square" lIns="22850" tIns="22850" rIns="22850" bIns="22850" anchor="ctr" anchorCtr="0">
            <a:noAutofit/>
          </a:bodyPr>
          <a:lstStyle/>
          <a:p>
            <a:pPr marL="25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Cabin"/>
              <a:ea typeface="Cabin"/>
              <a:cs typeface="Cabin"/>
              <a:sym typeface="Cabin"/>
            </a:endParaRPr>
          </a:p>
        </p:txBody>
      </p:sp>
      <p:sp>
        <p:nvSpPr>
          <p:cNvPr id="957" name="Google Shape;957;p133"/>
          <p:cNvSpPr txBox="1">
            <a:spLocks noGrp="1"/>
          </p:cNvSpPr>
          <p:nvPr>
            <p:ph type="title"/>
          </p:nvPr>
        </p:nvSpPr>
        <p:spPr>
          <a:xfrm>
            <a:off x="508500" y="-152400"/>
            <a:ext cx="8127000" cy="5143500"/>
          </a:xfrm>
          <a:prstGeom prst="rect">
            <a:avLst/>
          </a:prstGeom>
          <a:noFill/>
          <a:ln>
            <a:noFill/>
          </a:ln>
        </p:spPr>
        <p:txBody>
          <a:bodyPr spcFirstLastPara="1" wrap="square" lIns="20575" tIns="20575" rIns="20575" bIns="20575" anchor="ctr" anchorCtr="0">
            <a:noAutofit/>
          </a:bodyPr>
          <a:lstStyle/>
          <a:p>
            <a:pPr marL="25400" lvl="0" indent="-12700" algn="l" rtl="0">
              <a:lnSpc>
                <a:spcPct val="85000"/>
              </a:lnSpc>
              <a:spcBef>
                <a:spcPts val="0"/>
              </a:spcBef>
              <a:spcAft>
                <a:spcPts val="1000"/>
              </a:spcAft>
              <a:buClr>
                <a:schemeClr val="lt1"/>
              </a:buClr>
              <a:buFont typeface="Helvetica Neue"/>
              <a:buNone/>
            </a:pPr>
            <a:r>
              <a:rPr lang="en-GB" sz="3000">
                <a:solidFill>
                  <a:srgbClr val="064B50"/>
                </a:solidFill>
                <a:latin typeface="Helvetica Neue"/>
                <a:ea typeface="Helvetica Neue"/>
                <a:cs typeface="Helvetica Neue"/>
                <a:sym typeface="Helvetica Neue"/>
              </a:rPr>
              <a:t>“To radically improve value for money we need </a:t>
            </a:r>
            <a:r>
              <a:rPr lang="en-GB" sz="3000" b="1">
                <a:solidFill>
                  <a:srgbClr val="064B50"/>
                </a:solidFill>
                <a:latin typeface="Helvetica Neue"/>
                <a:ea typeface="Helvetica Neue"/>
                <a:cs typeface="Helvetica Neue"/>
                <a:sym typeface="Helvetica Neue"/>
              </a:rPr>
              <a:t>new approaches to transforming services</a:t>
            </a:r>
            <a:r>
              <a:rPr lang="en-GB" sz="3000">
                <a:solidFill>
                  <a:srgbClr val="064B50"/>
                </a:solidFill>
                <a:latin typeface="Helvetica Neue"/>
                <a:ea typeface="Helvetica Neue"/>
                <a:cs typeface="Helvetica Neue"/>
                <a:sym typeface="Helvetica Neue"/>
              </a:rPr>
              <a:t>, both nationally, and </a:t>
            </a:r>
            <a:r>
              <a:rPr lang="en-GB" sz="3000" b="1">
                <a:solidFill>
                  <a:srgbClr val="064B50"/>
                </a:solidFill>
                <a:latin typeface="Helvetica Neue"/>
                <a:ea typeface="Helvetica Neue"/>
                <a:cs typeface="Helvetica Neue"/>
                <a:sym typeface="Helvetica Neue"/>
              </a:rPr>
              <a:t>local areas</a:t>
            </a:r>
            <a:r>
              <a:rPr lang="en-GB" sz="3000">
                <a:solidFill>
                  <a:srgbClr val="064B50"/>
                </a:solidFill>
                <a:latin typeface="Helvetica Neue"/>
                <a:ea typeface="Helvetica Neue"/>
                <a:cs typeface="Helvetica Neue"/>
                <a:sym typeface="Helvetica Neue"/>
              </a:rPr>
              <a:t> as we invest to support </a:t>
            </a:r>
            <a:r>
              <a:rPr lang="en-GB" sz="3000" b="1">
                <a:solidFill>
                  <a:srgbClr val="064B50"/>
                </a:solidFill>
                <a:latin typeface="Helvetica Neue"/>
                <a:ea typeface="Helvetica Neue"/>
                <a:cs typeface="Helvetica Neue"/>
                <a:sym typeface="Helvetica Neue"/>
              </a:rPr>
              <a:t>place-based growth</a:t>
            </a:r>
            <a:r>
              <a:rPr lang="en-GB" sz="3000">
                <a:solidFill>
                  <a:srgbClr val="064B50"/>
                </a:solidFill>
                <a:latin typeface="Helvetica Neue"/>
                <a:ea typeface="Helvetica Neue"/>
                <a:cs typeface="Helvetica Neue"/>
                <a:sym typeface="Helvetica Neue"/>
              </a:rPr>
              <a:t>.”</a:t>
            </a:r>
            <a:endParaRPr sz="3000">
              <a:solidFill>
                <a:srgbClr val="064B50"/>
              </a:solidFill>
              <a:latin typeface="Helvetica Neue"/>
              <a:ea typeface="Helvetica Neue"/>
              <a:cs typeface="Helvetica Neue"/>
              <a:sym typeface="Helvetica Neue"/>
            </a:endParaRPr>
          </a:p>
        </p:txBody>
      </p:sp>
      <p:sp>
        <p:nvSpPr>
          <p:cNvPr id="958" name="Google Shape;958;p133"/>
          <p:cNvSpPr txBox="1"/>
          <p:nvPr/>
        </p:nvSpPr>
        <p:spPr>
          <a:xfrm>
            <a:off x="508500" y="4720600"/>
            <a:ext cx="8127000" cy="285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4167"/>
              </a:lnSpc>
              <a:spcBef>
                <a:spcPts val="0"/>
              </a:spcBef>
              <a:spcAft>
                <a:spcPts val="0"/>
              </a:spcAft>
              <a:buClr>
                <a:srgbClr val="000000"/>
              </a:buClr>
              <a:buSzPts val="1100"/>
              <a:buFont typeface="Arial"/>
              <a:buNone/>
              <a:tabLst/>
              <a:defRPr/>
            </a:pPr>
            <a:r>
              <a:rPr kumimoji="0" lang="en-GB" sz="18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Blueprint for modern digital government, January 2025</a:t>
            </a:r>
            <a:endParaRPr kumimoji="0" sz="19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DBAB"/>
        </a:solidFill>
        <a:effectLst/>
      </p:bgPr>
    </p:bg>
    <p:spTree>
      <p:nvGrpSpPr>
        <p:cNvPr id="1" name="Shape 962"/>
        <p:cNvGrpSpPr/>
        <p:nvPr/>
      </p:nvGrpSpPr>
      <p:grpSpPr>
        <a:xfrm>
          <a:off x="0" y="0"/>
          <a:ext cx="0" cy="0"/>
          <a:chOff x="0" y="0"/>
          <a:chExt cx="0" cy="0"/>
        </a:xfrm>
      </p:grpSpPr>
      <p:sp>
        <p:nvSpPr>
          <p:cNvPr id="963" name="Google Shape;963;p134"/>
          <p:cNvSpPr/>
          <p:nvPr/>
        </p:nvSpPr>
        <p:spPr>
          <a:xfrm>
            <a:off x="0" y="0"/>
            <a:ext cx="9144000" cy="1130100"/>
          </a:xfrm>
          <a:prstGeom prst="rect">
            <a:avLst/>
          </a:prstGeom>
          <a:solidFill>
            <a:srgbClr val="064B5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34"/>
          <p:cNvSpPr/>
          <p:nvPr/>
        </p:nvSpPr>
        <p:spPr>
          <a:xfrm>
            <a:off x="0" y="1123302"/>
            <a:ext cx="9144000" cy="1448400"/>
          </a:xfrm>
          <a:prstGeom prst="rect">
            <a:avLst/>
          </a:prstGeom>
          <a:solidFill>
            <a:srgbClr val="047B6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34"/>
          <p:cNvSpPr/>
          <p:nvPr/>
        </p:nvSpPr>
        <p:spPr>
          <a:xfrm>
            <a:off x="0" y="2571750"/>
            <a:ext cx="9144000" cy="2057400"/>
          </a:xfrm>
          <a:prstGeom prst="rect">
            <a:avLst/>
          </a:prstGeom>
          <a:solidFill>
            <a:srgbClr val="03AB8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134"/>
          <p:cNvSpPr txBox="1"/>
          <p:nvPr/>
        </p:nvSpPr>
        <p:spPr>
          <a:xfrm>
            <a:off x="0" y="4629150"/>
            <a:ext cx="9144000" cy="514500"/>
          </a:xfrm>
          <a:prstGeom prst="rect">
            <a:avLst/>
          </a:prstGeom>
          <a:solidFill>
            <a:srgbClr val="064B50"/>
          </a:solidFill>
          <a:ln>
            <a:noFill/>
          </a:ln>
        </p:spPr>
        <p:txBody>
          <a:bodyPr spcFirstLastPara="1" wrap="square" lIns="22850" tIns="22850" rIns="22850" bIns="22850" anchor="ctr" anchorCtr="0">
            <a:noAutofit/>
          </a:bodyPr>
          <a:lstStyle/>
          <a:p>
            <a:pPr marL="25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Cabin"/>
              <a:ea typeface="Cabin"/>
              <a:cs typeface="Cabin"/>
              <a:sym typeface="Cabin"/>
            </a:endParaRPr>
          </a:p>
        </p:txBody>
      </p:sp>
      <p:sp>
        <p:nvSpPr>
          <p:cNvPr id="967" name="Google Shape;967;p134"/>
          <p:cNvSpPr txBox="1"/>
          <p:nvPr/>
        </p:nvSpPr>
        <p:spPr>
          <a:xfrm>
            <a:off x="508500" y="4720600"/>
            <a:ext cx="8127000" cy="285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4167"/>
              </a:lnSpc>
              <a:spcBef>
                <a:spcPts val="0"/>
              </a:spcBef>
              <a:spcAft>
                <a:spcPts val="0"/>
              </a:spcAft>
              <a:buClr>
                <a:srgbClr val="000000"/>
              </a:buClr>
              <a:buSzPts val="1100"/>
              <a:buFont typeface="Arial"/>
              <a:buNone/>
              <a:tabLst/>
              <a:defRPr/>
            </a:pPr>
            <a:r>
              <a:rPr kumimoji="0" lang="en-GB" sz="18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Spending Review - Public Service Reform, June 2025</a:t>
            </a:r>
            <a:endParaRPr kumimoji="0" sz="19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968" name="Google Shape;968;p134"/>
          <p:cNvSpPr txBox="1"/>
          <p:nvPr/>
        </p:nvSpPr>
        <p:spPr>
          <a:xfrm>
            <a:off x="430050" y="67525"/>
            <a:ext cx="8127000" cy="943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85000"/>
              </a:lnSpc>
              <a:spcBef>
                <a:spcPts val="0"/>
              </a:spcBef>
              <a:spcAft>
                <a:spcPts val="1000"/>
              </a:spcAft>
              <a:buClr>
                <a:srgbClr val="000000"/>
              </a:buClr>
              <a:buSzTx/>
              <a:buFont typeface="Arial"/>
              <a:buNone/>
              <a:tabLst/>
              <a:defRPr/>
            </a:pPr>
            <a:r>
              <a:rPr kumimoji="0" lang="en-GB" sz="29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To integrate services, so that they are organised around people’s lives;</a:t>
            </a:r>
            <a:endParaRPr kumimoji="0" sz="29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969" name="Google Shape;969;p134"/>
          <p:cNvSpPr txBox="1"/>
          <p:nvPr/>
        </p:nvSpPr>
        <p:spPr>
          <a:xfrm>
            <a:off x="430049" y="1202788"/>
            <a:ext cx="8285100" cy="1323000"/>
          </a:xfrm>
          <a:prstGeom prst="rect">
            <a:avLst/>
          </a:prstGeom>
          <a:noFill/>
          <a:ln>
            <a:noFill/>
          </a:ln>
        </p:spPr>
        <p:txBody>
          <a:bodyPr spcFirstLastPara="1" wrap="square" lIns="91425" tIns="91425" rIns="91425" bIns="91425" anchor="t" anchorCtr="0">
            <a:spAutoFit/>
          </a:bodyPr>
          <a:lstStyle/>
          <a:p>
            <a:pPr marL="25400" marR="0" lvl="0" indent="-12700" algn="l" defTabSz="914400" rtl="0" eaLnBrk="1" fontAlgn="auto" latinLnBrk="0" hangingPunct="1">
              <a:lnSpc>
                <a:spcPct val="85000"/>
              </a:lnSpc>
              <a:spcBef>
                <a:spcPts val="0"/>
              </a:spcBef>
              <a:spcAft>
                <a:spcPts val="1000"/>
              </a:spcAft>
              <a:buClr>
                <a:srgbClr val="000000"/>
              </a:buClr>
              <a:buSzTx/>
              <a:buFont typeface="Arial"/>
              <a:buNone/>
              <a:tabLst/>
              <a:defRPr/>
            </a:pPr>
            <a:r>
              <a:rPr kumimoji="0" lang="en-GB" sz="29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To improve long-term outcomes for people through a focus on prevention, relying less on expensive crisis management; and</a:t>
            </a:r>
            <a:endParaRPr kumimoji="0" sz="29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970" name="Google Shape;970;p134"/>
          <p:cNvSpPr txBox="1"/>
          <p:nvPr/>
        </p:nvSpPr>
        <p:spPr>
          <a:xfrm>
            <a:off x="430049" y="2575050"/>
            <a:ext cx="8363700" cy="208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85000"/>
              </a:lnSpc>
              <a:spcBef>
                <a:spcPts val="0"/>
              </a:spcBef>
              <a:spcAft>
                <a:spcPts val="1000"/>
              </a:spcAft>
              <a:buClr>
                <a:srgbClr val="000000"/>
              </a:buClr>
              <a:buSzTx/>
              <a:buFont typeface="Arial"/>
              <a:buNone/>
              <a:tabLst/>
              <a:defRPr/>
            </a:pPr>
            <a:r>
              <a:rPr kumimoji="0" lang="en-GB" sz="2900" b="1" i="0" u="none" strike="noStrike" kern="0" cap="none" spc="0" normalizeH="0" baseline="0" noProof="0">
                <a:ln>
                  <a:noFill/>
                </a:ln>
                <a:solidFill>
                  <a:srgbClr val="064B50"/>
                </a:solidFill>
                <a:effectLst/>
                <a:uLnTx/>
                <a:uFillTx/>
                <a:latin typeface="Helvetica Neue"/>
                <a:ea typeface="Helvetica Neue"/>
                <a:cs typeface="Helvetica Neue"/>
                <a:sym typeface="Helvetica Neue"/>
              </a:rPr>
              <a:t>To devolve power to local areas that understand the needs of their communities best, with services that are designed with and for people, in partnership with civil society and the impact economy.</a:t>
            </a:r>
            <a:endParaRPr kumimoji="0" sz="2900" b="1" i="0" u="none" strike="noStrike" kern="0" cap="none" spc="0" normalizeH="0" baseline="0" noProof="0">
              <a:ln>
                <a:noFill/>
              </a:ln>
              <a:solidFill>
                <a:srgbClr val="064B50"/>
              </a:solidFill>
              <a:effectLst/>
              <a:uLnTx/>
              <a:uFillTx/>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35"/>
          <p:cNvSpPr txBox="1">
            <a:spLocks noGrp="1"/>
          </p:cNvSpPr>
          <p:nvPr>
            <p:ph type="title" idx="4294967295"/>
          </p:nvPr>
        </p:nvSpPr>
        <p:spPr>
          <a:xfrm>
            <a:off x="508500" y="0"/>
            <a:ext cx="8127000" cy="5143500"/>
          </a:xfrm>
          <a:prstGeom prst="rect">
            <a:avLst/>
          </a:prstGeom>
          <a:noFill/>
          <a:ln>
            <a:noFill/>
          </a:ln>
        </p:spPr>
        <p:txBody>
          <a:bodyPr spcFirstLastPara="1" wrap="square" lIns="20575" tIns="20575" rIns="20575" bIns="20575" anchor="ctr" anchorCtr="0">
            <a:normAutofit/>
          </a:bodyPr>
          <a:lstStyle/>
          <a:p>
            <a:pPr marL="25400" marR="0" lvl="0" indent="-12700" algn="l" rtl="0">
              <a:lnSpc>
                <a:spcPct val="100000"/>
              </a:lnSpc>
              <a:spcBef>
                <a:spcPts val="0"/>
              </a:spcBef>
              <a:spcAft>
                <a:spcPts val="0"/>
              </a:spcAft>
              <a:buClr>
                <a:srgbClr val="FFFFFF"/>
              </a:buClr>
              <a:buFont typeface="Helvetica Neue"/>
              <a:buNone/>
            </a:pPr>
            <a:r>
              <a:rPr lang="en-GB" sz="7200" b="1">
                <a:solidFill>
                  <a:srgbClr val="FFFFFF"/>
                </a:solidFill>
                <a:latin typeface="Helvetica Neue"/>
                <a:ea typeface="Helvetica Neue"/>
                <a:cs typeface="Helvetica Neue"/>
                <a:sym typeface="Helvetica Neue"/>
              </a:rPr>
              <a:t>Test, Learn </a:t>
            </a:r>
            <a:endParaRPr sz="7200" b="1">
              <a:solidFill>
                <a:srgbClr val="FFFFFF"/>
              </a:solidFill>
              <a:latin typeface="Helvetica Neue"/>
              <a:ea typeface="Helvetica Neue"/>
              <a:cs typeface="Helvetica Neue"/>
              <a:sym typeface="Helvetica Neue"/>
            </a:endParaRPr>
          </a:p>
          <a:p>
            <a:pPr marL="25400" marR="0" lvl="0" indent="-12700" algn="l" rtl="0">
              <a:lnSpc>
                <a:spcPct val="100000"/>
              </a:lnSpc>
              <a:spcBef>
                <a:spcPts val="0"/>
              </a:spcBef>
              <a:spcAft>
                <a:spcPts val="0"/>
              </a:spcAft>
              <a:buClr>
                <a:srgbClr val="FFFFFF"/>
              </a:buClr>
              <a:buFont typeface="Helvetica Neue"/>
              <a:buNone/>
            </a:pPr>
            <a:r>
              <a:rPr lang="en-GB" sz="7200" b="1">
                <a:solidFill>
                  <a:srgbClr val="FFFFFF"/>
                </a:solidFill>
                <a:latin typeface="Helvetica Neue"/>
                <a:ea typeface="Helvetica Neue"/>
                <a:cs typeface="Helvetica Neue"/>
                <a:sym typeface="Helvetica Neue"/>
              </a:rPr>
              <a:t>and Grow</a:t>
            </a:r>
            <a:endParaRPr sz="7200" b="1">
              <a:solidFill>
                <a:srgbClr val="FFFFFF"/>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979"/>
        <p:cNvGrpSpPr/>
        <p:nvPr/>
      </p:nvGrpSpPr>
      <p:grpSpPr>
        <a:xfrm>
          <a:off x="0" y="0"/>
          <a:ext cx="0" cy="0"/>
          <a:chOff x="0" y="0"/>
          <a:chExt cx="0" cy="0"/>
        </a:xfrm>
      </p:grpSpPr>
      <p:sp>
        <p:nvSpPr>
          <p:cNvPr id="980" name="Google Shape;980;p136"/>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981" name="Google Shape;981;p136"/>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Close the gap between ‘policy’ and ‘delivery’</a:t>
            </a: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100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Accelerate innovation</a:t>
            </a: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100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Enable continuous improvement across public services</a:t>
            </a: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100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982" name="Google Shape;982;p136"/>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&amp; Learn | a new approach </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986"/>
        <p:cNvGrpSpPr/>
        <p:nvPr/>
      </p:nvGrpSpPr>
      <p:grpSpPr>
        <a:xfrm>
          <a:off x="0" y="0"/>
          <a:ext cx="0" cy="0"/>
          <a:chOff x="0" y="0"/>
          <a:chExt cx="0" cy="0"/>
        </a:xfrm>
      </p:grpSpPr>
      <p:sp>
        <p:nvSpPr>
          <p:cNvPr id="987" name="Google Shape;987;p137"/>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&amp; Learn | a new approach </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988" name="Google Shape;988;p137"/>
          <p:cNvSpPr txBox="1"/>
          <p:nvPr/>
        </p:nvSpPr>
        <p:spPr>
          <a:xfrm>
            <a:off x="248775" y="2531600"/>
            <a:ext cx="1784400" cy="1906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rPr>
              <a:t>Announced at Autumn Budget to drive missions and public service reform.</a:t>
            </a:r>
            <a:endParaRPr kumimoji="0"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endParaRPr>
          </a:p>
        </p:txBody>
      </p:sp>
      <p:sp>
        <p:nvSpPr>
          <p:cNvPr id="989" name="Google Shape;989;p137"/>
          <p:cNvSpPr txBox="1"/>
          <p:nvPr/>
        </p:nvSpPr>
        <p:spPr>
          <a:xfrm>
            <a:off x="248775" y="1301850"/>
            <a:ext cx="1819200" cy="10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£ 100</a:t>
            </a:r>
            <a:endParaRPr kumimoji="0" sz="36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rPr>
              <a:t>million</a:t>
            </a:r>
            <a:endParaRPr kumimoji="0"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990" name="Google Shape;990;p137"/>
          <p:cNvSpPr txBox="1"/>
          <p:nvPr/>
        </p:nvSpPr>
        <p:spPr>
          <a:xfrm>
            <a:off x="1923200" y="2531600"/>
            <a:ext cx="1750500" cy="115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rPr>
              <a:t>To design, test and scale solutions and </a:t>
            </a:r>
            <a:endParaRPr kumimoji="0"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rPr>
              <a:t>the Test &amp; Learn approach across government.</a:t>
            </a:r>
            <a:endParaRPr kumimoji="0"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endParaRPr>
          </a:p>
        </p:txBody>
      </p:sp>
      <p:sp>
        <p:nvSpPr>
          <p:cNvPr id="991" name="Google Shape;991;p137"/>
          <p:cNvSpPr txBox="1"/>
          <p:nvPr/>
        </p:nvSpPr>
        <p:spPr>
          <a:xfrm>
            <a:off x="1955901" y="1301850"/>
            <a:ext cx="1788300" cy="10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3</a:t>
            </a:r>
            <a:endParaRPr kumimoji="0" sz="36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rPr>
              <a:t>years</a:t>
            </a:r>
            <a:endParaRPr kumimoji="0"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992" name="Google Shape;992;p137"/>
          <p:cNvSpPr txBox="1"/>
          <p:nvPr/>
        </p:nvSpPr>
        <p:spPr>
          <a:xfrm>
            <a:off x="5394626" y="2531600"/>
            <a:ext cx="1784400" cy="115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rPr>
              <a:t>Spanning a </a:t>
            </a:r>
            <a:endParaRPr kumimoji="0"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rPr>
              <a:t>range of different challenge areas that are key to mission delivery and reform.</a:t>
            </a:r>
            <a:endParaRPr kumimoji="0"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endParaRPr>
          </a:p>
        </p:txBody>
      </p:sp>
      <p:sp>
        <p:nvSpPr>
          <p:cNvPr id="993" name="Google Shape;993;p137"/>
          <p:cNvSpPr txBox="1"/>
          <p:nvPr/>
        </p:nvSpPr>
        <p:spPr>
          <a:xfrm>
            <a:off x="5459979" y="1301850"/>
            <a:ext cx="1788300" cy="10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15* </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rPr>
              <a:t>issues</a:t>
            </a:r>
            <a:endParaRPr kumimoji="0"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994" name="Google Shape;994;p137"/>
          <p:cNvSpPr txBox="1"/>
          <p:nvPr/>
        </p:nvSpPr>
        <p:spPr>
          <a:xfrm>
            <a:off x="3754873" y="2531600"/>
            <a:ext cx="1784400" cy="115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rPr>
              <a:t>We will work in partnership </a:t>
            </a:r>
            <a:endParaRPr kumimoji="0"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rPr>
              <a:t>with places, where services meet citizens.</a:t>
            </a:r>
            <a:endParaRPr kumimoji="0"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endParaRPr>
          </a:p>
        </p:txBody>
      </p:sp>
      <p:sp>
        <p:nvSpPr>
          <p:cNvPr id="995" name="Google Shape;995;p137"/>
          <p:cNvSpPr txBox="1"/>
          <p:nvPr/>
        </p:nvSpPr>
        <p:spPr>
          <a:xfrm>
            <a:off x="3702909" y="1301850"/>
            <a:ext cx="1788300" cy="10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8 to 12</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rPr>
              <a:t>places</a:t>
            </a:r>
            <a:endParaRPr kumimoji="0"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996" name="Google Shape;996;p137"/>
          <p:cNvSpPr txBox="1"/>
          <p:nvPr/>
        </p:nvSpPr>
        <p:spPr>
          <a:xfrm>
            <a:off x="7192555" y="2531600"/>
            <a:ext cx="1784400" cy="115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rPr>
              <a:t>We will tackle barriers to innovation and reform at the centre of government.</a:t>
            </a:r>
            <a:endParaRPr kumimoji="0" sz="1600" b="0" i="0" u="none" strike="noStrike" kern="0" cap="none" spc="0" normalizeH="0" baseline="0" noProof="0">
              <a:ln>
                <a:noFill/>
              </a:ln>
              <a:solidFill>
                <a:srgbClr val="5E696C"/>
              </a:solidFill>
              <a:effectLst/>
              <a:uLnTx/>
              <a:uFillTx/>
              <a:latin typeface="Helvetica Neue"/>
              <a:ea typeface="Helvetica Neue"/>
              <a:cs typeface="Helvetica Neue"/>
              <a:sym typeface="Helvetica Neue"/>
            </a:endParaRPr>
          </a:p>
        </p:txBody>
      </p:sp>
      <p:sp>
        <p:nvSpPr>
          <p:cNvPr id="997" name="Google Shape;997;p137"/>
          <p:cNvSpPr txBox="1"/>
          <p:nvPr/>
        </p:nvSpPr>
        <p:spPr>
          <a:xfrm>
            <a:off x="7174196" y="1301850"/>
            <a:ext cx="1788300" cy="10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X</a:t>
            </a:r>
            <a:endParaRPr kumimoji="0"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rPr>
              <a:t>barriers</a:t>
            </a:r>
            <a:endParaRPr kumimoji="0"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01"/>
        <p:cNvGrpSpPr/>
        <p:nvPr/>
      </p:nvGrpSpPr>
      <p:grpSpPr>
        <a:xfrm>
          <a:off x="0" y="0"/>
          <a:ext cx="0" cy="0"/>
          <a:chOff x="0" y="0"/>
          <a:chExt cx="0" cy="0"/>
        </a:xfrm>
      </p:grpSpPr>
      <p:sp>
        <p:nvSpPr>
          <p:cNvPr id="1002" name="Google Shape;1002;p138"/>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1003" name="Google Shape;1003;p138"/>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&amp; Learn | a new approach </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004" name="Google Shape;1004;p138"/>
          <p:cNvSpPr/>
          <p:nvPr/>
        </p:nvSpPr>
        <p:spPr>
          <a:xfrm>
            <a:off x="3154000" y="3222150"/>
            <a:ext cx="100500" cy="227100"/>
          </a:xfrm>
          <a:prstGeom prst="rect">
            <a:avLst/>
          </a:prstGeom>
          <a:solidFill>
            <a:srgbClr val="0F294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5" name="Google Shape;1005;p138"/>
          <p:cNvSpPr txBox="1"/>
          <p:nvPr/>
        </p:nvSpPr>
        <p:spPr>
          <a:xfrm>
            <a:off x="5103000" y="4404900"/>
            <a:ext cx="2645700" cy="3078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500"/>
              </a:spcBef>
              <a:spcAft>
                <a:spcPts val="500"/>
              </a:spcAft>
              <a:buClr>
                <a:srgbClr val="000000"/>
              </a:buClr>
              <a:buSzTx/>
              <a:buFont typeface="Arial"/>
              <a:buNone/>
              <a:tabLst/>
              <a:defRPr/>
            </a:pPr>
            <a:r>
              <a:rPr kumimoji="0" lang="en-GB" sz="800" b="0" i="1" u="sng" strike="noStrike" kern="0" cap="none" spc="0" normalizeH="0" baseline="0" noProof="0">
                <a:ln>
                  <a:noFill/>
                </a:ln>
                <a:solidFill>
                  <a:srgbClr val="0F294A"/>
                </a:solidFill>
                <a:effectLst/>
                <a:uLnTx/>
                <a:uFillTx/>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The Radical How, Nesta &amp; Public Digital</a:t>
            </a:r>
            <a:endParaRPr kumimoji="0" sz="800" b="0" i="1" u="none" strike="noStrike" kern="0" cap="none" spc="0" normalizeH="0" baseline="0" noProof="0">
              <a:ln>
                <a:noFill/>
              </a:ln>
              <a:solidFill>
                <a:srgbClr val="0F294A"/>
              </a:solidFill>
              <a:effectLst/>
              <a:uLnTx/>
              <a:uFillTx/>
              <a:latin typeface="Arial"/>
              <a:cs typeface="Arial"/>
              <a:sym typeface="Arial"/>
            </a:endParaRPr>
          </a:p>
        </p:txBody>
      </p:sp>
      <p:pic>
        <p:nvPicPr>
          <p:cNvPr id="1006" name="Google Shape;1006;p138" title="Screenshot 2025-03-14 at 12.26.29.png"/>
          <p:cNvPicPr preferRelativeResize="0"/>
          <p:nvPr/>
        </p:nvPicPr>
        <p:blipFill rotWithShape="1">
          <a:blip r:embed="rId4">
            <a:alphaModFix/>
          </a:blip>
          <a:srcRect t="11584" b="13238"/>
          <a:stretch/>
        </p:blipFill>
        <p:spPr>
          <a:xfrm>
            <a:off x="1395300" y="1054350"/>
            <a:ext cx="6353400" cy="33505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10"/>
        <p:cNvGrpSpPr/>
        <p:nvPr/>
      </p:nvGrpSpPr>
      <p:grpSpPr>
        <a:xfrm>
          <a:off x="0" y="0"/>
          <a:ext cx="0" cy="0"/>
          <a:chOff x="0" y="0"/>
          <a:chExt cx="0" cy="0"/>
        </a:xfrm>
      </p:grpSpPr>
      <p:sp>
        <p:nvSpPr>
          <p:cNvPr id="1011" name="Google Shape;1011;p139"/>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1012" name="Google Shape;1012;p139"/>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But it’s not that new…</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50A0-BBE9-F5D2-13F1-73E47D7192C6}"/>
              </a:ext>
            </a:extLst>
          </p:cNvPr>
          <p:cNvSpPr>
            <a:spLocks noGrp="1"/>
          </p:cNvSpPr>
          <p:nvPr>
            <p:ph type="ctrTitle"/>
          </p:nvPr>
        </p:nvSpPr>
        <p:spPr/>
        <p:txBody>
          <a:bodyPr/>
          <a:lstStyle/>
          <a:p>
            <a:r>
              <a:rPr lang="en-GB">
                <a:latin typeface="Arial Nova"/>
              </a:rPr>
              <a:t>Welcome</a:t>
            </a:r>
            <a:endParaRPr lang="en-GB"/>
          </a:p>
        </p:txBody>
      </p:sp>
      <p:sp>
        <p:nvSpPr>
          <p:cNvPr id="3" name="Subtitle 2">
            <a:extLst>
              <a:ext uri="{FF2B5EF4-FFF2-40B4-BE49-F238E27FC236}">
                <a16:creationId xmlns:a16="http://schemas.microsoft.com/office/drawing/2014/main" id="{D330D40B-2704-F397-B3E1-D9FEFDBF7A04}"/>
              </a:ext>
            </a:extLst>
          </p:cNvPr>
          <p:cNvSpPr>
            <a:spLocks noGrp="1"/>
          </p:cNvSpPr>
          <p:nvPr>
            <p:ph type="subTitle" idx="1"/>
          </p:nvPr>
        </p:nvSpPr>
        <p:spPr/>
        <p:txBody>
          <a:bodyPr vert="horz" lIns="77925" tIns="38963" rIns="77925" bIns="38963" rtlCol="0" anchor="t">
            <a:normAutofit/>
          </a:bodyPr>
          <a:lstStyle/>
          <a:p>
            <a:r>
              <a:rPr lang="en-GB" b="1">
                <a:latin typeface="Arial Nova"/>
              </a:rPr>
              <a:t>Martin Sadler</a:t>
            </a:r>
            <a:endParaRPr lang="en-GB" b="1"/>
          </a:p>
          <a:p>
            <a:r>
              <a:rPr lang="en-GB">
                <a:latin typeface="Arial Nova"/>
              </a:rPr>
              <a:t>Director Digital Information and Technology Services, Birmingham City Council</a:t>
            </a:r>
            <a:endParaRPr lang="en-GB"/>
          </a:p>
        </p:txBody>
      </p:sp>
    </p:spTree>
    <p:extLst>
      <p:ext uri="{BB962C8B-B14F-4D97-AF65-F5344CB8AC3E}">
        <p14:creationId xmlns:p14="http://schemas.microsoft.com/office/powerpoint/2010/main" val="604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140" title="Screenshot 2025-03-31 at 21.29.27.png"/>
          <p:cNvPicPr preferRelativeResize="0"/>
          <p:nvPr/>
        </p:nvPicPr>
        <p:blipFill rotWithShape="1">
          <a:blip r:embed="rId3">
            <a:alphaModFix/>
          </a:blip>
          <a:srcRect b="47179"/>
          <a:stretch/>
        </p:blipFill>
        <p:spPr>
          <a:xfrm>
            <a:off x="152400" y="1385844"/>
            <a:ext cx="8839200" cy="2371799"/>
          </a:xfrm>
          <a:prstGeom prst="rect">
            <a:avLst/>
          </a:prstGeom>
          <a:noFill/>
          <a:ln>
            <a:noFill/>
          </a:ln>
        </p:spPr>
      </p:pic>
      <p:sp>
        <p:nvSpPr>
          <p:cNvPr id="1018" name="Google Shape;1018;p140"/>
          <p:cNvSpPr txBox="1"/>
          <p:nvPr/>
        </p:nvSpPr>
        <p:spPr>
          <a:xfrm>
            <a:off x="249675" y="279625"/>
            <a:ext cx="8389500" cy="43488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Government Transformation Strategy </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2017 to 2020</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pic>
        <p:nvPicPr>
          <p:cNvPr id="1023" name="Google Shape;1023;p141" descr="service_journey_1808.png"/>
          <p:cNvPicPr preferRelativeResize="0"/>
          <p:nvPr/>
        </p:nvPicPr>
        <p:blipFill rotWithShape="1">
          <a:blip r:embed="rId3">
            <a:alphaModFix/>
          </a:blip>
          <a:srcRect b="6314"/>
          <a:stretch/>
        </p:blipFill>
        <p:spPr>
          <a:xfrm>
            <a:off x="758350" y="-152400"/>
            <a:ext cx="7627300" cy="4818675"/>
          </a:xfrm>
          <a:prstGeom prst="rect">
            <a:avLst/>
          </a:prstGeom>
          <a:noFill/>
          <a:ln>
            <a:noFill/>
          </a:ln>
        </p:spPr>
      </p:pic>
      <p:sp>
        <p:nvSpPr>
          <p:cNvPr id="1024" name="Google Shape;1024;p141"/>
          <p:cNvSpPr txBox="1"/>
          <p:nvPr/>
        </p:nvSpPr>
        <p:spPr>
          <a:xfrm>
            <a:off x="76200" y="4718700"/>
            <a:ext cx="5934600" cy="42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7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Services Programme Research - 2016, Rob Le Quesne</a:t>
            </a:r>
            <a:endParaRPr kumimoji="0" sz="17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Google Shape;1029;p142" descr="service_journey_1808.png"/>
          <p:cNvPicPr preferRelativeResize="0"/>
          <p:nvPr/>
        </p:nvPicPr>
        <p:blipFill rotWithShape="1">
          <a:blip r:embed="rId3">
            <a:alphaModFix/>
          </a:blip>
          <a:srcRect t="22543" b="6317"/>
          <a:stretch/>
        </p:blipFill>
        <p:spPr>
          <a:xfrm>
            <a:off x="758350" y="1007275"/>
            <a:ext cx="7627300" cy="3659000"/>
          </a:xfrm>
          <a:prstGeom prst="rect">
            <a:avLst/>
          </a:prstGeom>
          <a:noFill/>
          <a:ln>
            <a:noFill/>
          </a:ln>
        </p:spPr>
      </p:pic>
      <p:sp>
        <p:nvSpPr>
          <p:cNvPr id="1030" name="Google Shape;1030;p142"/>
          <p:cNvSpPr txBox="1"/>
          <p:nvPr/>
        </p:nvSpPr>
        <p:spPr>
          <a:xfrm>
            <a:off x="1912450" y="114300"/>
            <a:ext cx="3886200" cy="49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GB" sz="3000" b="1" i="0" u="none" strike="noStrike" kern="0" cap="none" spc="0" normalizeH="0" baseline="0" noProof="0">
                <a:ln>
                  <a:noFill/>
                </a:ln>
                <a:solidFill>
                  <a:srgbClr val="000000"/>
                </a:solidFill>
                <a:effectLst/>
                <a:uLnTx/>
                <a:uFillTx/>
                <a:latin typeface="Arial"/>
                <a:ea typeface="Arial"/>
                <a:cs typeface="Arial"/>
                <a:sym typeface="Arial"/>
              </a:rPr>
              <a:t>POLICY </a:t>
            </a:r>
            <a:endParaRPr kumimoji="0" sz="3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GB" sz="3000" b="1" i="0" u="none" strike="noStrike" kern="0" cap="none" spc="0" normalizeH="0" baseline="0" noProof="0">
                <a:ln>
                  <a:noFill/>
                </a:ln>
                <a:solidFill>
                  <a:srgbClr val="000000"/>
                </a:solidFill>
                <a:effectLst/>
                <a:uLnTx/>
                <a:uFillTx/>
                <a:latin typeface="Arial"/>
                <a:ea typeface="Arial"/>
                <a:cs typeface="Arial"/>
                <a:sym typeface="Arial"/>
              </a:rPr>
              <a:t>CYCLE</a:t>
            </a:r>
            <a:endParaRPr kumimoji="0" sz="3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1" name="Google Shape;1031;p142"/>
          <p:cNvSpPr txBox="1"/>
          <p:nvPr/>
        </p:nvSpPr>
        <p:spPr>
          <a:xfrm>
            <a:off x="5379550" y="114300"/>
            <a:ext cx="3886200" cy="49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GB" sz="3000" b="1" i="0" u="none" strike="noStrike" kern="0" cap="none" spc="0" normalizeH="0" baseline="0" noProof="0">
                <a:ln>
                  <a:noFill/>
                </a:ln>
                <a:solidFill>
                  <a:srgbClr val="000000"/>
                </a:solidFill>
                <a:effectLst/>
                <a:uLnTx/>
                <a:uFillTx/>
                <a:latin typeface="Arial"/>
                <a:ea typeface="Arial"/>
                <a:cs typeface="Arial"/>
                <a:sym typeface="Arial"/>
              </a:rPr>
              <a:t>DELIVERY </a:t>
            </a:r>
            <a:endParaRPr kumimoji="0" sz="3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GB" sz="3000" b="1" i="0" u="none" strike="noStrike" kern="0" cap="none" spc="0" normalizeH="0" baseline="0" noProof="0">
                <a:ln>
                  <a:noFill/>
                </a:ln>
                <a:solidFill>
                  <a:srgbClr val="000000"/>
                </a:solidFill>
                <a:effectLst/>
                <a:uLnTx/>
                <a:uFillTx/>
                <a:latin typeface="Arial"/>
                <a:ea typeface="Arial"/>
                <a:cs typeface="Arial"/>
                <a:sym typeface="Arial"/>
              </a:rPr>
              <a:t>CYCLE</a:t>
            </a:r>
            <a:endParaRPr kumimoji="0" sz="3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2" name="Google Shape;1032;p142"/>
          <p:cNvSpPr txBox="1"/>
          <p:nvPr/>
        </p:nvSpPr>
        <p:spPr>
          <a:xfrm>
            <a:off x="76200" y="4718700"/>
            <a:ext cx="5934600" cy="42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7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Services Programme Research - 2016, Rob Le Quesne</a:t>
            </a:r>
            <a:endParaRPr kumimoji="0" sz="17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cxnSp>
        <p:nvCxnSpPr>
          <p:cNvPr id="1033" name="Google Shape;1033;p142"/>
          <p:cNvCxnSpPr/>
          <p:nvPr/>
        </p:nvCxnSpPr>
        <p:spPr>
          <a:xfrm>
            <a:off x="5208900" y="33350"/>
            <a:ext cx="0" cy="4633800"/>
          </a:xfrm>
          <a:prstGeom prst="straightConnector1">
            <a:avLst/>
          </a:prstGeom>
          <a:noFill/>
          <a:ln w="38100" cap="flat" cmpd="sng">
            <a:solidFill>
              <a:srgbClr val="FFCCCF"/>
            </a:solidFill>
            <a:prstDash val="dash"/>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37"/>
        <p:cNvGrpSpPr/>
        <p:nvPr/>
      </p:nvGrpSpPr>
      <p:grpSpPr>
        <a:xfrm>
          <a:off x="0" y="0"/>
          <a:ext cx="0" cy="0"/>
          <a:chOff x="0" y="0"/>
          <a:chExt cx="0" cy="0"/>
        </a:xfrm>
      </p:grpSpPr>
      <p:pic>
        <p:nvPicPr>
          <p:cNvPr id="1038" name="Google Shape;1038;p143" title="Screenshot 2025-04-28 at 16.15.58.png"/>
          <p:cNvPicPr preferRelativeResize="0"/>
          <p:nvPr/>
        </p:nvPicPr>
        <p:blipFill>
          <a:blip r:embed="rId3">
            <a:alphaModFix/>
          </a:blip>
          <a:stretch>
            <a:fillRect/>
          </a:stretch>
        </p:blipFill>
        <p:spPr>
          <a:xfrm>
            <a:off x="153434" y="0"/>
            <a:ext cx="8837130"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42"/>
        <p:cNvGrpSpPr/>
        <p:nvPr/>
      </p:nvGrpSpPr>
      <p:grpSpPr>
        <a:xfrm>
          <a:off x="0" y="0"/>
          <a:ext cx="0" cy="0"/>
          <a:chOff x="0" y="0"/>
          <a:chExt cx="0" cy="0"/>
        </a:xfrm>
      </p:grpSpPr>
      <p:pic>
        <p:nvPicPr>
          <p:cNvPr id="1043" name="Google Shape;1043;p144" title="Screenshot 2025-04-28 at 16.18.53.png"/>
          <p:cNvPicPr preferRelativeResize="0"/>
          <p:nvPr/>
        </p:nvPicPr>
        <p:blipFill>
          <a:blip r:embed="rId3">
            <a:alphaModFix/>
          </a:blip>
          <a:stretch>
            <a:fillRect/>
          </a:stretch>
        </p:blipFill>
        <p:spPr>
          <a:xfrm>
            <a:off x="153434" y="0"/>
            <a:ext cx="8837130"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45"/>
          <p:cNvPicPr preferRelativeResize="0"/>
          <p:nvPr/>
        </p:nvPicPr>
        <p:blipFill rotWithShape="1">
          <a:blip r:embed="rId3">
            <a:alphaModFix/>
          </a:blip>
          <a:srcRect/>
          <a:stretch/>
        </p:blipFill>
        <p:spPr>
          <a:xfrm>
            <a:off x="1161975" y="626351"/>
            <a:ext cx="6820050" cy="3890798"/>
          </a:xfrm>
          <a:prstGeom prst="rect">
            <a:avLst/>
          </a:prstGeom>
          <a:noFill/>
          <a:ln>
            <a:noFill/>
          </a:ln>
        </p:spPr>
      </p:pic>
      <p:sp>
        <p:nvSpPr>
          <p:cNvPr id="1049" name="Google Shape;1049;p145"/>
          <p:cNvSpPr txBox="1"/>
          <p:nvPr/>
        </p:nvSpPr>
        <p:spPr>
          <a:xfrm>
            <a:off x="6144000" y="4743300"/>
            <a:ext cx="3000000" cy="4002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Adapted from Nesta / IDEO</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46"/>
          <p:cNvSpPr/>
          <p:nvPr/>
        </p:nvSpPr>
        <p:spPr>
          <a:xfrm>
            <a:off x="190500" y="1716913"/>
            <a:ext cx="1709700" cy="1709700"/>
          </a:xfrm>
          <a:prstGeom prst="ellipse">
            <a:avLst/>
          </a:prstGeom>
          <a:solidFill>
            <a:srgbClr val="41F796"/>
          </a:solidFill>
          <a:ln w="9525" cap="flat" cmpd="sng">
            <a:solidFill>
              <a:srgbClr val="41F79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46"/>
          <p:cNvSpPr/>
          <p:nvPr/>
        </p:nvSpPr>
        <p:spPr>
          <a:xfrm>
            <a:off x="7095500" y="1716888"/>
            <a:ext cx="1709700" cy="1709700"/>
          </a:xfrm>
          <a:prstGeom prst="ellipse">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56" name="Google Shape;1056;p146"/>
          <p:cNvPicPr preferRelativeResize="0"/>
          <p:nvPr/>
        </p:nvPicPr>
        <p:blipFill rotWithShape="1">
          <a:blip r:embed="rId3">
            <a:alphaModFix/>
          </a:blip>
          <a:srcRect/>
          <a:stretch/>
        </p:blipFill>
        <p:spPr>
          <a:xfrm>
            <a:off x="1399775" y="762000"/>
            <a:ext cx="6344450" cy="3619502"/>
          </a:xfrm>
          <a:prstGeom prst="rect">
            <a:avLst/>
          </a:prstGeom>
          <a:noFill/>
          <a:ln>
            <a:noFill/>
          </a:ln>
        </p:spPr>
      </p:pic>
      <p:sp>
        <p:nvSpPr>
          <p:cNvPr id="1057" name="Google Shape;1057;p146"/>
          <p:cNvSpPr txBox="1"/>
          <p:nvPr/>
        </p:nvSpPr>
        <p:spPr>
          <a:xfrm>
            <a:off x="6144000" y="4743300"/>
            <a:ext cx="3000000" cy="4002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Adapted from Nesta / IDEO</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058" name="Google Shape;1058;p146"/>
          <p:cNvSpPr txBox="1"/>
          <p:nvPr/>
        </p:nvSpPr>
        <p:spPr>
          <a:xfrm>
            <a:off x="7814350" y="2424000"/>
            <a:ext cx="1412400" cy="295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595959"/>
                </a:solidFill>
                <a:effectLst/>
                <a:uLnTx/>
                <a:uFillTx/>
                <a:latin typeface="Helvetica Neue"/>
                <a:ea typeface="Helvetica Neue"/>
                <a:cs typeface="Helvetica Neue"/>
                <a:sym typeface="Helvetica Neue"/>
              </a:rPr>
              <a:t>Whitehall</a:t>
            </a:r>
            <a:endParaRPr kumimoji="0" sz="1400" b="1" i="0" u="none" strike="noStrike" kern="0" cap="none" spc="0" normalizeH="0" baseline="0" noProof="0">
              <a:ln>
                <a:noFill/>
              </a:ln>
              <a:solidFill>
                <a:srgbClr val="595959"/>
              </a:solidFill>
              <a:effectLst/>
              <a:uLnTx/>
              <a:uFillTx/>
              <a:latin typeface="Helvetica Neue"/>
              <a:ea typeface="Helvetica Neue"/>
              <a:cs typeface="Helvetica Neue"/>
              <a:sym typeface="Helvetica Neue"/>
            </a:endParaRPr>
          </a:p>
        </p:txBody>
      </p:sp>
      <p:sp>
        <p:nvSpPr>
          <p:cNvPr id="1059" name="Google Shape;1059;p146"/>
          <p:cNvSpPr txBox="1"/>
          <p:nvPr/>
        </p:nvSpPr>
        <p:spPr>
          <a:xfrm>
            <a:off x="339150" y="2127150"/>
            <a:ext cx="1412400" cy="889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595959"/>
                </a:solidFill>
                <a:effectLst/>
                <a:uLnTx/>
                <a:uFillTx/>
                <a:latin typeface="Helvetica Neue"/>
                <a:ea typeface="Helvetica Neue"/>
                <a:cs typeface="Helvetica Neue"/>
                <a:sym typeface="Helvetica Neue"/>
              </a:rPr>
              <a:t>Frontline </a:t>
            </a:r>
            <a:endParaRPr kumimoji="0" sz="1400" b="1" i="0" u="none" strike="noStrike" kern="0" cap="none" spc="0" normalizeH="0" baseline="0" noProof="0">
              <a:ln>
                <a:noFill/>
              </a:ln>
              <a:solidFill>
                <a:srgbClr val="595959"/>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595959"/>
                </a:solidFill>
                <a:effectLst/>
                <a:uLnTx/>
                <a:uFillTx/>
                <a:latin typeface="Helvetica Neue"/>
                <a:ea typeface="Helvetica Neue"/>
                <a:cs typeface="Helvetica Neue"/>
                <a:sym typeface="Helvetica Neue"/>
              </a:rPr>
              <a:t>Service providers</a:t>
            </a:r>
            <a:endParaRPr kumimoji="0" sz="1400" b="1" i="0" u="none" strike="noStrike" kern="0" cap="none" spc="0" normalizeH="0" baseline="0" noProof="0">
              <a:ln>
                <a:noFill/>
              </a:ln>
              <a:solidFill>
                <a:srgbClr val="595959"/>
              </a:solidFill>
              <a:effectLst/>
              <a:uLnTx/>
              <a:uFillTx/>
              <a:latin typeface="Helvetica Neue"/>
              <a:ea typeface="Helvetica Neue"/>
              <a:cs typeface="Helvetica Neue"/>
              <a:sym typeface="Helvetica Neue"/>
            </a:endParaRPr>
          </a:p>
        </p:txBody>
      </p:sp>
      <p:sp>
        <p:nvSpPr>
          <p:cNvPr id="1060" name="Google Shape;1060;p146"/>
          <p:cNvSpPr txBox="1"/>
          <p:nvPr/>
        </p:nvSpPr>
        <p:spPr>
          <a:xfrm>
            <a:off x="339150" y="939800"/>
            <a:ext cx="1412400" cy="633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595959"/>
                </a:solidFill>
                <a:effectLst/>
                <a:uLnTx/>
                <a:uFillTx/>
                <a:latin typeface="Helvetica Neue"/>
                <a:ea typeface="Helvetica Neue"/>
                <a:cs typeface="Helvetica Neue"/>
                <a:sym typeface="Helvetica Neue"/>
              </a:rPr>
              <a:t>Local</a:t>
            </a:r>
            <a:endParaRPr kumimoji="0" sz="2000" b="1" i="0" u="none" strike="noStrike" kern="0" cap="none" spc="0" normalizeH="0" baseline="0" noProof="0">
              <a:ln>
                <a:noFill/>
              </a:ln>
              <a:solidFill>
                <a:srgbClr val="595959"/>
              </a:solidFill>
              <a:effectLst/>
              <a:uLnTx/>
              <a:uFillTx/>
              <a:latin typeface="Helvetica Neue"/>
              <a:ea typeface="Helvetica Neue"/>
              <a:cs typeface="Helvetica Neue"/>
              <a:sym typeface="Helvetica Neue"/>
            </a:endParaRPr>
          </a:p>
        </p:txBody>
      </p:sp>
      <p:sp>
        <p:nvSpPr>
          <p:cNvPr id="1061" name="Google Shape;1061;p146"/>
          <p:cNvSpPr txBox="1"/>
          <p:nvPr/>
        </p:nvSpPr>
        <p:spPr>
          <a:xfrm>
            <a:off x="7281150" y="939800"/>
            <a:ext cx="1412400" cy="633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595959"/>
                </a:solidFill>
                <a:effectLst/>
                <a:uLnTx/>
                <a:uFillTx/>
                <a:latin typeface="Helvetica Neue"/>
                <a:ea typeface="Helvetica Neue"/>
                <a:cs typeface="Helvetica Neue"/>
                <a:sym typeface="Helvetica Neue"/>
              </a:rPr>
              <a:t>National</a:t>
            </a:r>
            <a:endParaRPr kumimoji="0" sz="2000" b="1" i="0" u="none" strike="noStrike" kern="0" cap="none" spc="0" normalizeH="0" baseline="0" noProof="0">
              <a:ln>
                <a:noFill/>
              </a:ln>
              <a:solidFill>
                <a:srgbClr val="595959"/>
              </a:solidFill>
              <a:effectLst/>
              <a:uLnTx/>
              <a:uFillTx/>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pic>
        <p:nvPicPr>
          <p:cNvPr id="1066" name="Google Shape;1066;p147" title="_8cc7bf31-9585-4ad2-9aaf-944e64f36519.jpg"/>
          <p:cNvPicPr preferRelativeResize="0"/>
          <p:nvPr/>
        </p:nvPicPr>
        <p:blipFill>
          <a:blip r:embed="rId3">
            <a:alphaModFix/>
          </a:blip>
          <a:stretch>
            <a:fillRect/>
          </a:stretch>
        </p:blipFill>
        <p:spPr>
          <a:xfrm>
            <a:off x="-1" y="0"/>
            <a:ext cx="9144003" cy="6094500"/>
          </a:xfrm>
          <a:prstGeom prst="rect">
            <a:avLst/>
          </a:prstGeom>
          <a:noFill/>
          <a:ln>
            <a:noFill/>
          </a:ln>
        </p:spPr>
      </p:pic>
      <p:sp>
        <p:nvSpPr>
          <p:cNvPr id="1067" name="Google Shape;1067;p147"/>
          <p:cNvSpPr txBox="1">
            <a:spLocks noGrp="1"/>
          </p:cNvSpPr>
          <p:nvPr>
            <p:ph type="title"/>
          </p:nvPr>
        </p:nvSpPr>
        <p:spPr>
          <a:xfrm>
            <a:off x="238650" y="170550"/>
            <a:ext cx="3681300" cy="25242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900">
                <a:solidFill>
                  <a:srgbClr val="FFFCFC"/>
                </a:solidFill>
                <a:latin typeface="Helvetica Neue"/>
                <a:ea typeface="Helvetica Neue"/>
                <a:cs typeface="Helvetica Neue"/>
                <a:sym typeface="Helvetica Neue"/>
              </a:rPr>
              <a:t>“People on the frontline </a:t>
            </a:r>
            <a:endParaRPr sz="1900">
              <a:solidFill>
                <a:srgbClr val="FFFCFC"/>
              </a:solidFill>
              <a:latin typeface="Helvetica Neue"/>
              <a:ea typeface="Helvetica Neue"/>
              <a:cs typeface="Helvetica Neue"/>
              <a:sym typeface="Helvetica Neue"/>
            </a:endParaRPr>
          </a:p>
          <a:p>
            <a:pPr marL="0" lvl="0" indent="0" algn="l" rtl="0">
              <a:spcBef>
                <a:spcPts val="0"/>
              </a:spcBef>
              <a:spcAft>
                <a:spcPts val="0"/>
              </a:spcAft>
              <a:buNone/>
            </a:pPr>
            <a:r>
              <a:rPr lang="en-GB" sz="1900">
                <a:solidFill>
                  <a:srgbClr val="FFFCFC"/>
                </a:solidFill>
                <a:latin typeface="Helvetica Neue"/>
                <a:ea typeface="Helvetica Neue"/>
                <a:cs typeface="Helvetica Neue"/>
                <a:sym typeface="Helvetica Neue"/>
              </a:rPr>
              <a:t>know what the problems are. They've usually got some of the best solutions, because </a:t>
            </a:r>
            <a:endParaRPr sz="1900">
              <a:solidFill>
                <a:srgbClr val="FFFCFC"/>
              </a:solidFill>
              <a:latin typeface="Helvetica Neue"/>
              <a:ea typeface="Helvetica Neue"/>
              <a:cs typeface="Helvetica Neue"/>
              <a:sym typeface="Helvetica Neue"/>
            </a:endParaRPr>
          </a:p>
          <a:p>
            <a:pPr marL="0" lvl="0" indent="0" algn="l" rtl="0">
              <a:spcBef>
                <a:spcPts val="0"/>
              </a:spcBef>
              <a:spcAft>
                <a:spcPts val="0"/>
              </a:spcAft>
              <a:buNone/>
            </a:pPr>
            <a:r>
              <a:rPr lang="en-GB" sz="1900">
                <a:solidFill>
                  <a:srgbClr val="FFFCFC"/>
                </a:solidFill>
                <a:latin typeface="Helvetica Neue"/>
                <a:ea typeface="Helvetica Neue"/>
                <a:cs typeface="Helvetica Neue"/>
                <a:sym typeface="Helvetica Neue"/>
              </a:rPr>
              <a:t>if you have to deal with the frustration every day you usually come up </a:t>
            </a:r>
            <a:endParaRPr sz="1900">
              <a:solidFill>
                <a:srgbClr val="FFFCFC"/>
              </a:solidFill>
              <a:latin typeface="Helvetica Neue"/>
              <a:ea typeface="Helvetica Neue"/>
              <a:cs typeface="Helvetica Neue"/>
              <a:sym typeface="Helvetica Neue"/>
            </a:endParaRPr>
          </a:p>
          <a:p>
            <a:pPr marL="0" lvl="0" indent="0" algn="l" rtl="0">
              <a:spcBef>
                <a:spcPts val="0"/>
              </a:spcBef>
              <a:spcAft>
                <a:spcPts val="0"/>
              </a:spcAft>
              <a:buNone/>
            </a:pPr>
            <a:r>
              <a:rPr lang="en-GB" sz="1900">
                <a:solidFill>
                  <a:srgbClr val="FFFCFC"/>
                </a:solidFill>
                <a:latin typeface="Helvetica Neue"/>
                <a:ea typeface="Helvetica Neue"/>
                <a:cs typeface="Helvetica Neue"/>
                <a:sym typeface="Helvetica Neue"/>
              </a:rPr>
              <a:t>with an answer”</a:t>
            </a:r>
            <a:endParaRPr sz="2600">
              <a:solidFill>
                <a:srgbClr val="FFFCFC"/>
              </a:solidFill>
              <a:latin typeface="Helvetica Neue"/>
              <a:ea typeface="Helvetica Neue"/>
              <a:cs typeface="Helvetica Neue"/>
              <a:sym typeface="Helvetica Neue"/>
            </a:endParaRPr>
          </a:p>
        </p:txBody>
      </p:sp>
      <p:sp>
        <p:nvSpPr>
          <p:cNvPr id="1068" name="Google Shape;1068;p147"/>
          <p:cNvSpPr txBox="1">
            <a:spLocks noGrp="1"/>
          </p:cNvSpPr>
          <p:nvPr>
            <p:ph type="body" idx="1"/>
          </p:nvPr>
        </p:nvSpPr>
        <p:spPr>
          <a:xfrm>
            <a:off x="151275" y="2677628"/>
            <a:ext cx="2808000" cy="522300"/>
          </a:xfrm>
          <a:prstGeom prst="rect">
            <a:avLst/>
          </a:prstGeom>
        </p:spPr>
        <p:txBody>
          <a:bodyPr spcFirstLastPara="1" wrap="square" lIns="91425" tIns="91425" rIns="91425" bIns="91425" anchor="t" anchorCtr="0">
            <a:noAutofit/>
          </a:bodyPr>
          <a:lstStyle/>
          <a:p>
            <a:pPr marL="457200" lvl="0" indent="-324485" algn="l" rtl="0">
              <a:lnSpc>
                <a:spcPct val="95000"/>
              </a:lnSpc>
              <a:spcBef>
                <a:spcPts val="0"/>
              </a:spcBef>
              <a:spcAft>
                <a:spcPts val="0"/>
              </a:spcAft>
              <a:buClr>
                <a:schemeClr val="lt1"/>
              </a:buClr>
              <a:buSzPts val="1510"/>
              <a:buFont typeface="Helvetica Neue"/>
              <a:buChar char="-"/>
            </a:pPr>
            <a:r>
              <a:rPr lang="en-GB" sz="1510">
                <a:solidFill>
                  <a:schemeClr val="lt1"/>
                </a:solidFill>
                <a:latin typeface="Helvetica Neue"/>
                <a:ea typeface="Helvetica Neue"/>
                <a:cs typeface="Helvetica Neue"/>
                <a:sym typeface="Helvetica Neue"/>
              </a:rPr>
              <a:t>Sir Keir Starmer </a:t>
            </a:r>
            <a:endParaRPr sz="1510">
              <a:solidFill>
                <a:schemeClr val="lt1"/>
              </a:solidFill>
              <a:latin typeface="Helvetica Neue"/>
              <a:ea typeface="Helvetica Neue"/>
              <a:cs typeface="Helvetica Neue"/>
              <a:sym typeface="Helvetica Neue"/>
            </a:endParaRPr>
          </a:p>
          <a:p>
            <a:pPr marL="457200" lvl="0" indent="0" algn="l" rtl="0">
              <a:lnSpc>
                <a:spcPct val="95000"/>
              </a:lnSpc>
              <a:spcBef>
                <a:spcPts val="0"/>
              </a:spcBef>
              <a:spcAft>
                <a:spcPts val="0"/>
              </a:spcAft>
              <a:buNone/>
            </a:pPr>
            <a:r>
              <a:rPr lang="en-GB" sz="1510">
                <a:solidFill>
                  <a:schemeClr val="lt1"/>
                </a:solidFill>
                <a:latin typeface="Helvetica Neue"/>
                <a:ea typeface="Helvetica Neue"/>
                <a:cs typeface="Helvetica Neue"/>
                <a:sym typeface="Helvetica Neue"/>
              </a:rPr>
              <a:t>March 2025</a:t>
            </a:r>
            <a:endParaRPr sz="1510">
              <a:solidFill>
                <a:schemeClr val="lt1"/>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72"/>
        <p:cNvGrpSpPr/>
        <p:nvPr/>
      </p:nvGrpSpPr>
      <p:grpSpPr>
        <a:xfrm>
          <a:off x="0" y="0"/>
          <a:ext cx="0" cy="0"/>
          <a:chOff x="0" y="0"/>
          <a:chExt cx="0" cy="0"/>
        </a:xfrm>
      </p:grpSpPr>
      <p:sp>
        <p:nvSpPr>
          <p:cNvPr id="1073" name="Google Shape;1073;p148"/>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grpSp>
        <p:nvGrpSpPr>
          <p:cNvPr id="1074" name="Google Shape;1074;p148"/>
          <p:cNvGrpSpPr/>
          <p:nvPr/>
        </p:nvGrpSpPr>
        <p:grpSpPr>
          <a:xfrm>
            <a:off x="3672088" y="-2"/>
            <a:ext cx="5471901" cy="5143302"/>
            <a:chOff x="2076950" y="57675"/>
            <a:chExt cx="5349399" cy="5028157"/>
          </a:xfrm>
        </p:grpSpPr>
        <p:pic>
          <p:nvPicPr>
            <p:cNvPr id="1075" name="Google Shape;1075;p148" title="bg,f8f8f8-flat,750x,075,f-pad,750x1000,f8f8f8.jpg"/>
            <p:cNvPicPr preferRelativeResize="0"/>
            <p:nvPr/>
          </p:nvPicPr>
          <p:blipFill rotWithShape="1">
            <a:blip r:embed="rId3">
              <a:alphaModFix/>
            </a:blip>
            <a:srcRect t="13759" b="19737"/>
            <a:stretch/>
          </p:blipFill>
          <p:spPr>
            <a:xfrm>
              <a:off x="2076950" y="57675"/>
              <a:ext cx="2835324" cy="2514075"/>
            </a:xfrm>
            <a:prstGeom prst="rect">
              <a:avLst/>
            </a:prstGeom>
            <a:noFill/>
            <a:ln>
              <a:noFill/>
            </a:ln>
          </p:spPr>
        </p:pic>
        <p:pic>
          <p:nvPicPr>
            <p:cNvPr id="1076" name="Google Shape;1076;p148" title="st,small,507x507-pad,600x600,f8f8f8.u4.jpg"/>
            <p:cNvPicPr preferRelativeResize="0"/>
            <p:nvPr/>
          </p:nvPicPr>
          <p:blipFill>
            <a:blip r:embed="rId4">
              <a:alphaModFix/>
            </a:blip>
            <a:stretch>
              <a:fillRect/>
            </a:stretch>
          </p:blipFill>
          <p:spPr>
            <a:xfrm>
              <a:off x="4912282" y="2571760"/>
              <a:ext cx="2514067" cy="2514072"/>
            </a:xfrm>
            <a:prstGeom prst="rect">
              <a:avLst/>
            </a:prstGeom>
            <a:noFill/>
            <a:ln>
              <a:noFill/>
            </a:ln>
          </p:spPr>
        </p:pic>
        <p:pic>
          <p:nvPicPr>
            <p:cNvPr id="1077" name="Google Shape;1077;p148" title="Screenshot 2025-03-14 at 11.19.41.png"/>
            <p:cNvPicPr preferRelativeResize="0"/>
            <p:nvPr/>
          </p:nvPicPr>
          <p:blipFill rotWithShape="1">
            <a:blip r:embed="rId5">
              <a:alphaModFix/>
            </a:blip>
            <a:srcRect t="5571" b="5562"/>
            <a:stretch/>
          </p:blipFill>
          <p:spPr>
            <a:xfrm>
              <a:off x="2076952" y="2571743"/>
              <a:ext cx="2835324" cy="2514072"/>
            </a:xfrm>
            <a:prstGeom prst="rect">
              <a:avLst/>
            </a:prstGeom>
            <a:noFill/>
            <a:ln>
              <a:noFill/>
            </a:ln>
          </p:spPr>
        </p:pic>
        <p:pic>
          <p:nvPicPr>
            <p:cNvPr id="1078" name="Google Shape;1078;p148" title="Screenshot 2025-03-14 at 11.21.35.png"/>
            <p:cNvPicPr preferRelativeResize="0"/>
            <p:nvPr/>
          </p:nvPicPr>
          <p:blipFill rotWithShape="1">
            <a:blip r:embed="rId6">
              <a:alphaModFix/>
            </a:blip>
            <a:srcRect b="1652"/>
            <a:stretch/>
          </p:blipFill>
          <p:spPr>
            <a:xfrm>
              <a:off x="4912275" y="71575"/>
              <a:ext cx="2514074" cy="2500174"/>
            </a:xfrm>
            <a:prstGeom prst="rect">
              <a:avLst/>
            </a:prstGeom>
            <a:noFill/>
            <a:ln>
              <a:noFill/>
            </a:ln>
          </p:spPr>
        </p:pic>
      </p:grpSp>
      <p:sp>
        <p:nvSpPr>
          <p:cNvPr id="1079" name="Google Shape;1079;p148"/>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Our first </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demonstrator</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places</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83"/>
        <p:cNvGrpSpPr/>
        <p:nvPr/>
      </p:nvGrpSpPr>
      <p:grpSpPr>
        <a:xfrm>
          <a:off x="0" y="0"/>
          <a:ext cx="0" cy="0"/>
          <a:chOff x="0" y="0"/>
          <a:chExt cx="0" cy="0"/>
        </a:xfrm>
      </p:grpSpPr>
      <p:pic>
        <p:nvPicPr>
          <p:cNvPr id="1084" name="Google Shape;1084;p149" title="Screenshot 2025-04-08 at 10.23.02.png"/>
          <p:cNvPicPr preferRelativeResize="0"/>
          <p:nvPr/>
        </p:nvPicPr>
        <p:blipFill>
          <a:blip r:embed="rId3">
            <a:alphaModFix/>
          </a:blip>
          <a:stretch>
            <a:fillRect/>
          </a:stretch>
        </p:blipFill>
        <p:spPr>
          <a:xfrm>
            <a:off x="626732" y="0"/>
            <a:ext cx="7890540"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6DE3-FC32-2396-4BE4-89AAB99F7A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CF18E11-00D4-F650-8D68-722756DD77F2}"/>
              </a:ext>
            </a:extLst>
          </p:cNvPr>
          <p:cNvSpPr/>
          <p:nvPr/>
        </p:nvSpPr>
        <p:spPr>
          <a:xfrm>
            <a:off x="514350" y="359173"/>
            <a:ext cx="1449977" cy="329145"/>
          </a:xfrm>
          <a:custGeom>
            <a:avLst/>
            <a:gdLst/>
            <a:ahLst/>
            <a:cxnLst/>
            <a:rect l="l" t="t" r="r" b="b"/>
            <a:pathLst>
              <a:path w="2899954" h="658290">
                <a:moveTo>
                  <a:pt x="0" y="0"/>
                </a:moveTo>
                <a:lnTo>
                  <a:pt x="2899954" y="0"/>
                </a:lnTo>
                <a:lnTo>
                  <a:pt x="2899954" y="658289"/>
                </a:lnTo>
                <a:lnTo>
                  <a:pt x="0" y="65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450"/>
          </a:p>
        </p:txBody>
      </p:sp>
      <p:sp>
        <p:nvSpPr>
          <p:cNvPr id="3" name="TextBox 3">
            <a:extLst>
              <a:ext uri="{FF2B5EF4-FFF2-40B4-BE49-F238E27FC236}">
                <a16:creationId xmlns:a16="http://schemas.microsoft.com/office/drawing/2014/main" id="{D18A9ACA-3297-3F07-2865-A0F0EE9BF4EA}"/>
              </a:ext>
            </a:extLst>
          </p:cNvPr>
          <p:cNvSpPr txBox="1"/>
          <p:nvPr/>
        </p:nvSpPr>
        <p:spPr>
          <a:xfrm>
            <a:off x="440872" y="466594"/>
            <a:ext cx="8360229" cy="372409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2414"/>
              </a:lnSpc>
            </a:pPr>
            <a:r>
              <a:rPr lang="en-US" sz="2500" b="1">
                <a:solidFill>
                  <a:srgbClr val="000000"/>
                </a:solidFill>
                <a:latin typeface="Poppins Bold"/>
                <a:ea typeface="Poppins Bold"/>
                <a:cs typeface="Poppins Bold"/>
                <a:sym typeface="Poppins Bold"/>
              </a:rPr>
              <a:t>Thursday Key Agenda</a:t>
            </a:r>
          </a:p>
          <a:p>
            <a:pPr marL="342900" indent="-342900" algn="ctr">
              <a:lnSpc>
                <a:spcPts val="2414"/>
              </a:lnSpc>
              <a:buFont typeface="Arial" panose="020B0604020202020204" pitchFamily="34" charset="0"/>
              <a:buChar char="•"/>
            </a:pPr>
            <a:endParaRPr lang="en-US" sz="1200" b="1" i="0">
              <a:solidFill>
                <a:srgbClr val="000000"/>
              </a:solidFill>
              <a:effectLst/>
              <a:latin typeface="Aptos Narrow" panose="020B0004020202020204" pitchFamily="34" charset="0"/>
              <a:cs typeface="Poppins Bold"/>
              <a:sym typeface="Poppins Bold"/>
            </a:endParaRPr>
          </a:p>
          <a:p>
            <a:pPr marL="228600" indent="-228600">
              <a:lnSpc>
                <a:spcPts val="2414"/>
              </a:lnSpc>
              <a:buFont typeface="Arial" panose="020B0604020202020204" pitchFamily="34" charset="0"/>
              <a:buChar char="•"/>
            </a:pPr>
            <a:r>
              <a:rPr lang="en-GB" sz="1400" b="1" i="0">
                <a:solidFill>
                  <a:srgbClr val="323130"/>
                </a:solidFill>
                <a:effectLst/>
                <a:latin typeface="Aptos Narrow" panose="020B0004020202020204" pitchFamily="34" charset="0"/>
              </a:rPr>
              <a:t>9:45am: Welcome and opening remarks</a:t>
            </a:r>
            <a:r>
              <a:rPr lang="en-GB" sz="1400" b="0" i="0">
                <a:solidFill>
                  <a:srgbClr val="323130"/>
                </a:solidFill>
                <a:effectLst/>
                <a:latin typeface="Aptos Narrow" panose="020B0004020202020204" pitchFamily="34" charset="0"/>
              </a:rPr>
              <a:t> | Martin Sadler, Birmingham City Council </a:t>
            </a: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10:00am: Keynote - Inspire, Empower and Connect</a:t>
            </a:r>
            <a:r>
              <a:rPr lang="en-GB" sz="1400" b="0" i="0">
                <a:solidFill>
                  <a:srgbClr val="323130"/>
                </a:solidFill>
                <a:effectLst/>
                <a:latin typeface="Aptos Narrow" panose="020B0004020202020204" pitchFamily="34" charset="0"/>
              </a:rPr>
              <a:t> | Kara Kane, Cabinet Office</a:t>
            </a: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10:20am: Keynote - Local Digital at MHCLG</a:t>
            </a:r>
            <a:r>
              <a:rPr lang="en-GB" sz="1400" b="0" i="0">
                <a:solidFill>
                  <a:srgbClr val="323130"/>
                </a:solidFill>
                <a:effectLst/>
                <a:latin typeface="Aptos Narrow" panose="020B0004020202020204" pitchFamily="34" charset="0"/>
              </a:rPr>
              <a:t> | Ben Cheetham, MHCLG</a:t>
            </a: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10:30am: Intro to the Foundry</a:t>
            </a:r>
            <a:r>
              <a:rPr lang="en-GB" sz="1400" b="0" i="0">
                <a:solidFill>
                  <a:srgbClr val="323130"/>
                </a:solidFill>
                <a:effectLst/>
                <a:latin typeface="Aptos Narrow" panose="020B0004020202020204" pitchFamily="34" charset="0"/>
              </a:rPr>
              <a:t> | Kat Sexton, Birmingham City Council</a:t>
            </a: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10:40am: The Ideas Engine and Experimenting</a:t>
            </a:r>
            <a:r>
              <a:rPr lang="en-GB" sz="1400" b="0" i="0">
                <a:solidFill>
                  <a:srgbClr val="323130"/>
                </a:solidFill>
                <a:effectLst/>
                <a:latin typeface="Aptos Narrow" panose="020B0004020202020204" pitchFamily="34" charset="0"/>
              </a:rPr>
              <a:t> | Tom Ambler, Birmingham City Council and </a:t>
            </a:r>
            <a:r>
              <a:rPr lang="en-GB" sz="1400" b="1" i="0">
                <a:solidFill>
                  <a:srgbClr val="323130"/>
                </a:solidFill>
                <a:effectLst/>
                <a:latin typeface="Aptos Narrow" panose="020B0004020202020204" pitchFamily="34" charset="0"/>
              </a:rPr>
              <a:t>Foundry success stories</a:t>
            </a:r>
            <a:r>
              <a:rPr lang="en-GB" sz="1400" b="0" i="0">
                <a:solidFill>
                  <a:srgbClr val="323130"/>
                </a:solidFill>
                <a:effectLst/>
                <a:latin typeface="Aptos Narrow" panose="020B0004020202020204" pitchFamily="34" charset="0"/>
              </a:rPr>
              <a:t>: Solving common problems and the service design showcase (delivered host and conversation-style and videos throughout) | Various Speakers</a:t>
            </a: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11:15am: Break </a:t>
            </a:r>
            <a:r>
              <a:rPr lang="en-GB" sz="1400" b="0" i="0">
                <a:solidFill>
                  <a:srgbClr val="323130"/>
                </a:solidFill>
                <a:effectLst/>
                <a:latin typeface="Aptos Narrow" panose="020B0004020202020204" pitchFamily="34" charset="0"/>
              </a:rPr>
              <a:t>(15 mins)</a:t>
            </a: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12:00pm: Foundry success stories (cont'd)</a:t>
            </a:r>
            <a:r>
              <a:rPr lang="en-GB" sz="1400" b="0" i="0">
                <a:solidFill>
                  <a:srgbClr val="323130"/>
                </a:solidFill>
                <a:effectLst/>
                <a:latin typeface="Aptos Narrow" panose="020B0004020202020204" pitchFamily="34" charset="0"/>
              </a:rPr>
              <a:t>: Solving common problems and the service design showcase (delivered host and conversation-style and videos throughout) | Various</a:t>
            </a: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12:50pm: Foundry Digital Workplace</a:t>
            </a:r>
            <a:r>
              <a:rPr lang="en-GB" sz="1400" b="0" i="0">
                <a:solidFill>
                  <a:srgbClr val="323130"/>
                </a:solidFill>
                <a:effectLst/>
                <a:latin typeface="Aptos Narrow" panose="020B0004020202020204" pitchFamily="34" charset="0"/>
              </a:rPr>
              <a:t> | Matthew Emson, Birmingham City Council</a:t>
            </a: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1:00pm: Lunch and networking</a:t>
            </a:r>
            <a:endParaRPr lang="en-GB" sz="1400" b="0" i="0">
              <a:solidFill>
                <a:srgbClr val="323130"/>
              </a:solidFill>
              <a:effectLst/>
              <a:latin typeface="Aptos Narrow" panose="020B0004020202020204" pitchFamily="34" charset="0"/>
            </a:endParaRP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2:00pm: Hack playbacks and prize giving</a:t>
            </a:r>
            <a:endParaRPr lang="en-GB" sz="1400" b="0" i="0">
              <a:solidFill>
                <a:srgbClr val="323130"/>
              </a:solidFill>
              <a:effectLst/>
              <a:latin typeface="Aptos Narrow" panose="020B0004020202020204" pitchFamily="34" charset="0"/>
            </a:endParaRPr>
          </a:p>
          <a:p>
            <a:pPr marL="228600" indent="-228600" algn="l">
              <a:buFont typeface="Arial" panose="020B0604020202020204" pitchFamily="34" charset="0"/>
              <a:buChar char="•"/>
            </a:pPr>
            <a:r>
              <a:rPr lang="en-GB" sz="1400" b="1" i="0">
                <a:solidFill>
                  <a:srgbClr val="323130"/>
                </a:solidFill>
                <a:effectLst/>
                <a:latin typeface="Aptos Narrow" panose="020B0004020202020204" pitchFamily="34" charset="0"/>
              </a:rPr>
              <a:t>4:30pm: Close/closing remarks </a:t>
            </a:r>
            <a:r>
              <a:rPr lang="en-GB" sz="1400" b="0" i="0">
                <a:solidFill>
                  <a:srgbClr val="323130"/>
                </a:solidFill>
                <a:effectLst/>
                <a:latin typeface="Aptos Narrow" panose="020B0004020202020204" pitchFamily="34" charset="0"/>
              </a:rPr>
              <a:t>| Martin Sadler </a:t>
            </a:r>
          </a:p>
        </p:txBody>
      </p:sp>
      <p:grpSp>
        <p:nvGrpSpPr>
          <p:cNvPr id="5" name="Group 3">
            <a:extLst>
              <a:ext uri="{FF2B5EF4-FFF2-40B4-BE49-F238E27FC236}">
                <a16:creationId xmlns:a16="http://schemas.microsoft.com/office/drawing/2014/main" id="{1D39F48A-CA9A-922D-87C8-6B6ACED58DE9}"/>
              </a:ext>
            </a:extLst>
          </p:cNvPr>
          <p:cNvGrpSpPr/>
          <p:nvPr/>
        </p:nvGrpSpPr>
        <p:grpSpPr>
          <a:xfrm>
            <a:off x="792804" y="4470795"/>
            <a:ext cx="7558392" cy="2139854"/>
            <a:chOff x="0" y="476250"/>
            <a:chExt cx="13724970" cy="5706276"/>
          </a:xfrm>
        </p:grpSpPr>
        <p:sp>
          <p:nvSpPr>
            <p:cNvPr id="6" name="TextBox 4">
              <a:extLst>
                <a:ext uri="{FF2B5EF4-FFF2-40B4-BE49-F238E27FC236}">
                  <a16:creationId xmlns:a16="http://schemas.microsoft.com/office/drawing/2014/main" id="{1ED7C801-A71A-B681-FADE-FE463E120F8B}"/>
                </a:ext>
              </a:extLst>
            </p:cNvPr>
            <p:cNvSpPr txBox="1"/>
            <p:nvPr/>
          </p:nvSpPr>
          <p:spPr>
            <a:xfrm>
              <a:off x="12697" y="1973340"/>
              <a:ext cx="13712273" cy="4209186"/>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0433"/>
                </a:lnSpc>
              </a:pPr>
              <a:endParaRPr lang="en-US" sz="14904">
                <a:solidFill>
                  <a:srgbClr val="84329B"/>
                </a:solidFill>
                <a:latin typeface="Extenda 30 Deca"/>
                <a:ea typeface="Extenda 30 Deca"/>
                <a:cs typeface="Extenda 30 Deca"/>
                <a:sym typeface="Extenda 30 Deca"/>
              </a:endParaRPr>
            </a:p>
          </p:txBody>
        </p:sp>
        <p:sp>
          <p:nvSpPr>
            <p:cNvPr id="7" name="TextBox 5">
              <a:extLst>
                <a:ext uri="{FF2B5EF4-FFF2-40B4-BE49-F238E27FC236}">
                  <a16:creationId xmlns:a16="http://schemas.microsoft.com/office/drawing/2014/main" id="{603BDEEE-517E-E7E7-375D-BB6F518E1DEF}"/>
                </a:ext>
              </a:extLst>
            </p:cNvPr>
            <p:cNvSpPr txBox="1"/>
            <p:nvPr/>
          </p:nvSpPr>
          <p:spPr>
            <a:xfrm>
              <a:off x="0" y="476250"/>
              <a:ext cx="13712273" cy="1249744"/>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2968"/>
                </a:lnSpc>
              </a:pPr>
              <a:r>
                <a:rPr lang="en-US" sz="4946">
                  <a:solidFill>
                    <a:srgbClr val="000000"/>
                  </a:solidFill>
                  <a:latin typeface="Majesty"/>
                  <a:ea typeface="Majesty"/>
                  <a:cs typeface="Majesty"/>
                  <a:sym typeface="Majesty"/>
                </a:rPr>
                <a:t>Inspire</a:t>
              </a:r>
            </a:p>
          </p:txBody>
        </p:sp>
      </p:grpSp>
    </p:spTree>
    <p:extLst>
      <p:ext uri="{BB962C8B-B14F-4D97-AF65-F5344CB8AC3E}">
        <p14:creationId xmlns:p14="http://schemas.microsoft.com/office/powerpoint/2010/main" val="28550035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88"/>
        <p:cNvGrpSpPr/>
        <p:nvPr/>
      </p:nvGrpSpPr>
      <p:grpSpPr>
        <a:xfrm>
          <a:off x="0" y="0"/>
          <a:ext cx="0" cy="0"/>
          <a:chOff x="0" y="0"/>
          <a:chExt cx="0" cy="0"/>
        </a:xfrm>
      </p:grpSpPr>
      <p:sp>
        <p:nvSpPr>
          <p:cNvPr id="1089" name="Google Shape;1089;p150"/>
          <p:cNvSpPr/>
          <p:nvPr/>
        </p:nvSpPr>
        <p:spPr>
          <a:xfrm>
            <a:off x="372300" y="1701600"/>
            <a:ext cx="8290500" cy="6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Foundations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090" name="Google Shape;1090;p150"/>
          <p:cNvSpPr/>
          <p:nvPr/>
        </p:nvSpPr>
        <p:spPr>
          <a:xfrm>
            <a:off x="372300" y="2538850"/>
            <a:ext cx="7349400" cy="1385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Foundations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091" name="Google Shape;1091;p150"/>
          <p:cNvSpPr/>
          <p:nvPr/>
        </p:nvSpPr>
        <p:spPr>
          <a:xfrm rot="5400000">
            <a:off x="2862975" y="2464650"/>
            <a:ext cx="5205300" cy="276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Scalers</a:t>
            </a:r>
            <a:endParaRPr kumimoji="0" sz="14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092" name="Google Shape;1092;p150"/>
          <p:cNvSpPr/>
          <p:nvPr/>
        </p:nvSpPr>
        <p:spPr>
          <a:xfrm rot="5400000">
            <a:off x="-590225" y="2018350"/>
            <a:ext cx="4123800" cy="898200"/>
          </a:xfrm>
          <a:prstGeom prst="rect">
            <a:avLst/>
          </a:prstGeom>
          <a:solidFill>
            <a:schemeClr val="lt2"/>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150"/>
          <p:cNvSpPr/>
          <p:nvPr/>
        </p:nvSpPr>
        <p:spPr>
          <a:xfrm rot="5400000">
            <a:off x="1084269" y="2418400"/>
            <a:ext cx="3323700" cy="898200"/>
          </a:xfrm>
          <a:prstGeom prst="rect">
            <a:avLst/>
          </a:prstGeom>
          <a:solidFill>
            <a:schemeClr val="lt2"/>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150"/>
          <p:cNvSpPr/>
          <p:nvPr/>
        </p:nvSpPr>
        <p:spPr>
          <a:xfrm rot="5400000">
            <a:off x="3019325" y="3079175"/>
            <a:ext cx="2002500" cy="898200"/>
          </a:xfrm>
          <a:prstGeom prst="rect">
            <a:avLst/>
          </a:prstGeom>
          <a:solidFill>
            <a:schemeClr val="lt2"/>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50"/>
          <p:cNvSpPr/>
          <p:nvPr/>
        </p:nvSpPr>
        <p:spPr>
          <a:xfrm rot="5400000">
            <a:off x="3803725" y="2364250"/>
            <a:ext cx="3323700" cy="1006500"/>
          </a:xfrm>
          <a:prstGeom prst="rect">
            <a:avLst/>
          </a:prstGeom>
          <a:solidFill>
            <a:schemeClr val="lt2"/>
          </a:solidFill>
          <a:ln w="19050" cap="flat" cmpd="sng">
            <a:solidFill>
              <a:schemeClr val="dk2"/>
            </a:solidFill>
            <a:prstDash val="dot"/>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Cross-organisational  learning in policy space</a:t>
            </a:r>
            <a:endParaRPr kumimoji="0" sz="10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096" name="Google Shape;1096;p150"/>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1097" name="Google Shape;1097;p150"/>
          <p:cNvSpPr/>
          <p:nvPr/>
        </p:nvSpPr>
        <p:spPr>
          <a:xfrm rot="5400000">
            <a:off x="3972250" y="2587450"/>
            <a:ext cx="2905500" cy="45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Accelerators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098" name="Google Shape;1098;p150"/>
          <p:cNvSpPr/>
          <p:nvPr/>
        </p:nvSpPr>
        <p:spPr>
          <a:xfrm rot="5400000">
            <a:off x="3154913" y="3235973"/>
            <a:ext cx="1731300" cy="54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Accelerators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099" name="Google Shape;1099;p150"/>
          <p:cNvSpPr/>
          <p:nvPr/>
        </p:nvSpPr>
        <p:spPr>
          <a:xfrm rot="5400000">
            <a:off x="1293357" y="2546793"/>
            <a:ext cx="2905500" cy="54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Accelerators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00" name="Google Shape;1100;p150"/>
          <p:cNvSpPr/>
          <p:nvPr/>
        </p:nvSpPr>
        <p:spPr>
          <a:xfrm rot="5400000">
            <a:off x="-330875" y="2134768"/>
            <a:ext cx="3605100" cy="54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Accelerators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01" name="Google Shape;1101;p150"/>
          <p:cNvSpPr txBox="1"/>
          <p:nvPr/>
        </p:nvSpPr>
        <p:spPr>
          <a:xfrm rot="5400000">
            <a:off x="1326938" y="867400"/>
            <a:ext cx="1385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rPr>
              <a:t>Policy area 1</a:t>
            </a:r>
            <a:endParaRPr kumimoji="0"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endParaRPr>
          </a:p>
        </p:txBody>
      </p:sp>
      <p:sp>
        <p:nvSpPr>
          <p:cNvPr id="1102" name="Google Shape;1102;p150"/>
          <p:cNvSpPr txBox="1"/>
          <p:nvPr/>
        </p:nvSpPr>
        <p:spPr>
          <a:xfrm rot="5400000">
            <a:off x="2583400" y="1603475"/>
            <a:ext cx="1385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rPr>
              <a:t>Policy area 2</a:t>
            </a:r>
            <a:endParaRPr kumimoji="0"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endParaRPr>
          </a:p>
        </p:txBody>
      </p:sp>
      <p:sp>
        <p:nvSpPr>
          <p:cNvPr id="1103" name="Google Shape;1103;p150"/>
          <p:cNvSpPr txBox="1"/>
          <p:nvPr/>
        </p:nvSpPr>
        <p:spPr>
          <a:xfrm rot="5400000">
            <a:off x="3857850" y="2988875"/>
            <a:ext cx="1385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rPr>
              <a:t>Policy area 3</a:t>
            </a:r>
            <a:endParaRPr kumimoji="0"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endParaRPr>
          </a:p>
        </p:txBody>
      </p:sp>
      <p:sp>
        <p:nvSpPr>
          <p:cNvPr id="1104" name="Google Shape;1104;p150"/>
          <p:cNvSpPr txBox="1"/>
          <p:nvPr/>
        </p:nvSpPr>
        <p:spPr>
          <a:xfrm rot="5400000">
            <a:off x="5354575" y="1667500"/>
            <a:ext cx="1385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rPr>
              <a:t>Policy area 4</a:t>
            </a:r>
            <a:endParaRPr kumimoji="0"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08"/>
        <p:cNvGrpSpPr/>
        <p:nvPr/>
      </p:nvGrpSpPr>
      <p:grpSpPr>
        <a:xfrm>
          <a:off x="0" y="0"/>
          <a:ext cx="0" cy="0"/>
          <a:chOff x="0" y="0"/>
          <a:chExt cx="0" cy="0"/>
        </a:xfrm>
      </p:grpSpPr>
      <p:sp>
        <p:nvSpPr>
          <p:cNvPr id="1109" name="Google Shape;1109;p151"/>
          <p:cNvSpPr txBox="1"/>
          <p:nvPr/>
        </p:nvSpPr>
        <p:spPr>
          <a:xfrm>
            <a:off x="249675" y="0"/>
            <a:ext cx="74511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Accelerators</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7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Design, test and scale innovations that accelerate mission delivery and support public service reform, in partnership with departments and local places.</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10" name="Google Shape;1110;p151"/>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14"/>
        <p:cNvGrpSpPr/>
        <p:nvPr/>
      </p:nvGrpSpPr>
      <p:grpSpPr>
        <a:xfrm>
          <a:off x="0" y="0"/>
          <a:ext cx="0" cy="0"/>
          <a:chOff x="0" y="0"/>
          <a:chExt cx="0" cy="0"/>
        </a:xfrm>
      </p:grpSpPr>
      <p:sp>
        <p:nvSpPr>
          <p:cNvPr id="1115" name="Google Shape;1115;p152"/>
          <p:cNvSpPr txBox="1"/>
          <p:nvPr/>
        </p:nvSpPr>
        <p:spPr>
          <a:xfrm>
            <a:off x="249675" y="0"/>
            <a:ext cx="7483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Foundations</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7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Address the underlying constraints to reforming and improving public services,  in collaboration with wider reform agendas across the centre of government.</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16" name="Google Shape;1116;p152"/>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20"/>
        <p:cNvGrpSpPr/>
        <p:nvPr/>
      </p:nvGrpSpPr>
      <p:grpSpPr>
        <a:xfrm>
          <a:off x="0" y="0"/>
          <a:ext cx="0" cy="0"/>
          <a:chOff x="0" y="0"/>
          <a:chExt cx="0" cy="0"/>
        </a:xfrm>
      </p:grpSpPr>
      <p:sp>
        <p:nvSpPr>
          <p:cNvPr id="1121" name="Google Shape;1121;p153"/>
          <p:cNvSpPr/>
          <p:nvPr/>
        </p:nvSpPr>
        <p:spPr>
          <a:xfrm>
            <a:off x="372300" y="1701600"/>
            <a:ext cx="8290500" cy="6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Foundations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22" name="Google Shape;1122;p153"/>
          <p:cNvSpPr/>
          <p:nvPr/>
        </p:nvSpPr>
        <p:spPr>
          <a:xfrm>
            <a:off x="372300" y="2538850"/>
            <a:ext cx="7349400" cy="1385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Foundations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23" name="Google Shape;1123;p153"/>
          <p:cNvSpPr/>
          <p:nvPr/>
        </p:nvSpPr>
        <p:spPr>
          <a:xfrm rot="5400000">
            <a:off x="2862975" y="2464650"/>
            <a:ext cx="5205300" cy="276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Scalers</a:t>
            </a:r>
            <a:endParaRPr kumimoji="0" sz="14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124" name="Google Shape;1124;p153"/>
          <p:cNvSpPr/>
          <p:nvPr/>
        </p:nvSpPr>
        <p:spPr>
          <a:xfrm rot="5400000">
            <a:off x="-590225" y="2018350"/>
            <a:ext cx="4123800" cy="898200"/>
          </a:xfrm>
          <a:prstGeom prst="rect">
            <a:avLst/>
          </a:prstGeom>
          <a:solidFill>
            <a:schemeClr val="lt2"/>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53"/>
          <p:cNvSpPr/>
          <p:nvPr/>
        </p:nvSpPr>
        <p:spPr>
          <a:xfrm rot="5400000">
            <a:off x="1084269" y="2418400"/>
            <a:ext cx="3323700" cy="898200"/>
          </a:xfrm>
          <a:prstGeom prst="rect">
            <a:avLst/>
          </a:prstGeom>
          <a:solidFill>
            <a:schemeClr val="lt2"/>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53"/>
          <p:cNvSpPr/>
          <p:nvPr/>
        </p:nvSpPr>
        <p:spPr>
          <a:xfrm rot="5400000">
            <a:off x="3019325" y="3079175"/>
            <a:ext cx="2002500" cy="898200"/>
          </a:xfrm>
          <a:prstGeom prst="rect">
            <a:avLst/>
          </a:prstGeom>
          <a:solidFill>
            <a:schemeClr val="lt2"/>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53"/>
          <p:cNvSpPr/>
          <p:nvPr/>
        </p:nvSpPr>
        <p:spPr>
          <a:xfrm rot="5400000">
            <a:off x="3803725" y="2364250"/>
            <a:ext cx="3323700" cy="1006500"/>
          </a:xfrm>
          <a:prstGeom prst="rect">
            <a:avLst/>
          </a:prstGeom>
          <a:solidFill>
            <a:schemeClr val="lt2"/>
          </a:solidFill>
          <a:ln w="19050" cap="flat" cmpd="sng">
            <a:solidFill>
              <a:schemeClr val="dk2"/>
            </a:solidFill>
            <a:prstDash val="dot"/>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Cross-organisational  learning in policy space</a:t>
            </a:r>
            <a:endParaRPr kumimoji="0" sz="10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28" name="Google Shape;1128;p153"/>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1129" name="Google Shape;1129;p153"/>
          <p:cNvSpPr/>
          <p:nvPr/>
        </p:nvSpPr>
        <p:spPr>
          <a:xfrm rot="5400000">
            <a:off x="3972250" y="2587450"/>
            <a:ext cx="2905500" cy="45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Accelerators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30" name="Google Shape;1130;p153"/>
          <p:cNvSpPr/>
          <p:nvPr/>
        </p:nvSpPr>
        <p:spPr>
          <a:xfrm rot="5400000">
            <a:off x="3154913" y="3235973"/>
            <a:ext cx="1731300" cy="54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Accelerators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31" name="Google Shape;1131;p153"/>
          <p:cNvSpPr/>
          <p:nvPr/>
        </p:nvSpPr>
        <p:spPr>
          <a:xfrm rot="5400000">
            <a:off x="1293357" y="2546793"/>
            <a:ext cx="2905500" cy="54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Accelerators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32" name="Google Shape;1132;p153"/>
          <p:cNvSpPr/>
          <p:nvPr/>
        </p:nvSpPr>
        <p:spPr>
          <a:xfrm rot="5400000">
            <a:off x="-330875" y="2134768"/>
            <a:ext cx="3605100" cy="54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Accelerators</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33" name="Google Shape;1133;p153"/>
          <p:cNvSpPr txBox="1"/>
          <p:nvPr/>
        </p:nvSpPr>
        <p:spPr>
          <a:xfrm rot="5400000">
            <a:off x="1326938" y="867400"/>
            <a:ext cx="1385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rPr>
              <a:t>Policy area 1</a:t>
            </a:r>
            <a:endParaRPr kumimoji="0"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endParaRPr>
          </a:p>
        </p:txBody>
      </p:sp>
      <p:sp>
        <p:nvSpPr>
          <p:cNvPr id="1134" name="Google Shape;1134;p153"/>
          <p:cNvSpPr txBox="1"/>
          <p:nvPr/>
        </p:nvSpPr>
        <p:spPr>
          <a:xfrm rot="5400000">
            <a:off x="2583400" y="1603475"/>
            <a:ext cx="1385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rPr>
              <a:t>Policy area 2</a:t>
            </a:r>
            <a:endParaRPr kumimoji="0"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endParaRPr>
          </a:p>
        </p:txBody>
      </p:sp>
      <p:sp>
        <p:nvSpPr>
          <p:cNvPr id="1135" name="Google Shape;1135;p153"/>
          <p:cNvSpPr txBox="1"/>
          <p:nvPr/>
        </p:nvSpPr>
        <p:spPr>
          <a:xfrm rot="5400000">
            <a:off x="3857850" y="2988875"/>
            <a:ext cx="1385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rPr>
              <a:t>Policy area 3</a:t>
            </a:r>
            <a:endParaRPr kumimoji="0"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endParaRPr>
          </a:p>
        </p:txBody>
      </p:sp>
      <p:sp>
        <p:nvSpPr>
          <p:cNvPr id="1136" name="Google Shape;1136;p153"/>
          <p:cNvSpPr txBox="1"/>
          <p:nvPr/>
        </p:nvSpPr>
        <p:spPr>
          <a:xfrm rot="5400000">
            <a:off x="5354575" y="1667500"/>
            <a:ext cx="1385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rPr>
              <a:t>Policy area 4</a:t>
            </a:r>
            <a:endParaRPr kumimoji="0" sz="1100" b="1" i="0" u="none" strike="noStrike" kern="0" cap="none" spc="0" normalizeH="0" baseline="0" noProof="0">
              <a:ln>
                <a:noFill/>
              </a:ln>
              <a:solidFill>
                <a:srgbClr val="F6AC40"/>
              </a:solidFill>
              <a:effectLst/>
              <a:uLnTx/>
              <a:uFillTx/>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40"/>
        <p:cNvGrpSpPr/>
        <p:nvPr/>
      </p:nvGrpSpPr>
      <p:grpSpPr>
        <a:xfrm>
          <a:off x="0" y="0"/>
          <a:ext cx="0" cy="0"/>
          <a:chOff x="0" y="0"/>
          <a:chExt cx="0" cy="0"/>
        </a:xfrm>
      </p:grpSpPr>
      <p:sp>
        <p:nvSpPr>
          <p:cNvPr id="1141" name="Google Shape;1141;p154"/>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and Grow principles</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1142" name="Google Shape;1142;p154"/>
          <p:cNvSpPr txBox="1"/>
          <p:nvPr/>
        </p:nvSpPr>
        <p:spPr>
          <a:xfrm>
            <a:off x="249675" y="0"/>
            <a:ext cx="8322900" cy="50007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br>
              <a:rPr kumimoji="0" lang="en-GB" sz="22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br>
            <a:endParaRPr kumimoji="0" sz="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We’re here to change the centre because that’s </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where the rules of the game are set</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Arial"/>
              <a:buAutoNum type="arabicPeriod"/>
              <a:tabLst/>
              <a:defRPr/>
            </a:pPr>
            <a:r>
              <a:rPr kumimoji="0" lang="en-GB" sz="1700" b="1" i="0" u="none" strike="noStrike" kern="0" cap="none" spc="0" normalizeH="0" baseline="0" noProof="0">
                <a:ln>
                  <a:noFill/>
                </a:ln>
                <a:solidFill>
                  <a:srgbClr val="000000"/>
                </a:solidFill>
                <a:effectLst/>
                <a:uLnTx/>
                <a:uFillTx/>
                <a:latin typeface="Arial"/>
                <a:cs typeface="Arial"/>
                <a:sym typeface="Arial"/>
              </a:rPr>
              <a:t>We value hands on experience</a:t>
            </a:r>
            <a:endParaRPr kumimoji="0" sz="1700" b="1" i="0" u="none" strike="noStrike" kern="0" cap="none" spc="0" normalizeH="0" baseline="0" noProof="0">
              <a:ln>
                <a:noFill/>
              </a:ln>
              <a:solidFill>
                <a:srgbClr val="000000"/>
              </a:solidFill>
              <a:effectLst/>
              <a:uLnTx/>
              <a:uFillTx/>
              <a:latin typeface="Arial"/>
              <a:cs typeface="Arial"/>
              <a:sym typeface="Arial"/>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Participation improves things</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Relationships, not transactions</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We deliver in teams</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We keep learning, always</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Networks, not hierarchies</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Outcomes, not technologies</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We strengthen localities</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We build for scale and to grow this way of working </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We improve things quickly</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We work in the open</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457200" marR="0" lvl="0" indent="-336550" algn="l" defTabSz="914400" rtl="0" eaLnBrk="1" fontAlgn="auto" latinLnBrk="0" hangingPunct="1">
              <a:lnSpc>
                <a:spcPct val="110000"/>
              </a:lnSpc>
              <a:spcBef>
                <a:spcPts val="0"/>
              </a:spcBef>
              <a:spcAft>
                <a:spcPts val="0"/>
              </a:spcAft>
              <a:buClr>
                <a:srgbClr val="000000"/>
              </a:buClr>
              <a:buSzPts val="1700"/>
              <a:buFont typeface="Helvetica Neue"/>
              <a:buAutoNum type="arabicPeriod"/>
              <a:tabLst/>
              <a:defRPr/>
            </a:pPr>
            <a:r>
              <a:rPr kumimoji="0" lang="en-GB"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Solving complex problems needs diverse perspectives</a:t>
            </a:r>
            <a:endParaRPr kumimoji="0" sz="17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46"/>
        <p:cNvGrpSpPr/>
        <p:nvPr/>
      </p:nvGrpSpPr>
      <p:grpSpPr>
        <a:xfrm>
          <a:off x="0" y="0"/>
          <a:ext cx="0" cy="0"/>
          <a:chOff x="0" y="0"/>
          <a:chExt cx="0" cy="0"/>
        </a:xfrm>
      </p:grpSpPr>
      <p:sp>
        <p:nvSpPr>
          <p:cNvPr id="1147" name="Google Shape;1147;p155"/>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Our multidisciplinary Test &amp; Learn team</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7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Operational delivery SMEs</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Policy SMEs</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Policy and engagement </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Digital and data practitioners</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Evaluation experts</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Local partners</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Local leadership</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External experts</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Charities </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48" name="Google Shape;1148;p155"/>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52"/>
        <p:cNvGrpSpPr/>
        <p:nvPr/>
      </p:nvGrpSpPr>
      <p:grpSpPr>
        <a:xfrm>
          <a:off x="0" y="0"/>
          <a:ext cx="0" cy="0"/>
          <a:chOff x="0" y="0"/>
          <a:chExt cx="0" cy="0"/>
        </a:xfrm>
      </p:grpSpPr>
      <p:sp>
        <p:nvSpPr>
          <p:cNvPr id="1153" name="Google Shape;1153;p156"/>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1154" name="Google Shape;1154;p156"/>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Place-to-place paired learning</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55" name="Google Shape;1155;p156"/>
          <p:cNvSpPr txBox="1"/>
          <p:nvPr/>
        </p:nvSpPr>
        <p:spPr>
          <a:xfrm>
            <a:off x="249675" y="810872"/>
            <a:ext cx="8429400" cy="1051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64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Every Accelerator has a ‘paired’ LA, to share learning, ideas and peer support with people in similar roles thinking about similar challenges. At a minimum, we’ll also convene:</a:t>
            </a:r>
            <a:endParaRPr kumimoji="0"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cxnSp>
        <p:nvCxnSpPr>
          <p:cNvPr id="1156" name="Google Shape;1156;p156"/>
          <p:cNvCxnSpPr/>
          <p:nvPr/>
        </p:nvCxnSpPr>
        <p:spPr>
          <a:xfrm>
            <a:off x="297125" y="1626200"/>
            <a:ext cx="8518200" cy="0"/>
          </a:xfrm>
          <a:prstGeom prst="straightConnector1">
            <a:avLst/>
          </a:prstGeom>
          <a:noFill/>
          <a:ln w="28575" cap="flat" cmpd="sng">
            <a:solidFill>
              <a:srgbClr val="0944A1"/>
            </a:solidFill>
            <a:prstDash val="solid"/>
            <a:round/>
            <a:headEnd type="none" w="med" len="med"/>
            <a:tailEnd type="none" w="med" len="med"/>
          </a:ln>
        </p:spPr>
      </p:cxnSp>
      <p:grpSp>
        <p:nvGrpSpPr>
          <p:cNvPr id="1157" name="Google Shape;1157;p156"/>
          <p:cNvGrpSpPr/>
          <p:nvPr/>
        </p:nvGrpSpPr>
        <p:grpSpPr>
          <a:xfrm>
            <a:off x="3989477" y="2416139"/>
            <a:ext cx="910838" cy="815701"/>
            <a:chOff x="881750" y="238225"/>
            <a:chExt cx="5820050" cy="5212150"/>
          </a:xfrm>
        </p:grpSpPr>
        <p:sp>
          <p:nvSpPr>
            <p:cNvPr id="1158" name="Google Shape;1158;p156"/>
            <p:cNvSpPr/>
            <p:nvPr/>
          </p:nvSpPr>
          <p:spPr>
            <a:xfrm>
              <a:off x="2454750" y="238225"/>
              <a:ext cx="2636800" cy="2528925"/>
            </a:xfrm>
            <a:custGeom>
              <a:avLst/>
              <a:gdLst/>
              <a:ahLst/>
              <a:cxnLst/>
              <a:rect l="l" t="t" r="r" b="b"/>
              <a:pathLst>
                <a:path w="105472" h="101157" extrusionOk="0">
                  <a:moveTo>
                    <a:pt x="49644" y="6667"/>
                  </a:moveTo>
                  <a:cubicBezTo>
                    <a:pt x="50162" y="7055"/>
                    <a:pt x="50842" y="7315"/>
                    <a:pt x="51554" y="7315"/>
                  </a:cubicBezTo>
                  <a:cubicBezTo>
                    <a:pt x="55084" y="7412"/>
                    <a:pt x="58614" y="7476"/>
                    <a:pt x="62143" y="7606"/>
                  </a:cubicBezTo>
                  <a:cubicBezTo>
                    <a:pt x="67519" y="8254"/>
                    <a:pt x="72506" y="10877"/>
                    <a:pt x="77072" y="13629"/>
                  </a:cubicBezTo>
                  <a:cubicBezTo>
                    <a:pt x="82706" y="17839"/>
                    <a:pt x="87370" y="23150"/>
                    <a:pt x="90932" y="29205"/>
                  </a:cubicBezTo>
                  <a:cubicBezTo>
                    <a:pt x="96955" y="38175"/>
                    <a:pt x="99610" y="49186"/>
                    <a:pt x="98445" y="59904"/>
                  </a:cubicBezTo>
                  <a:cubicBezTo>
                    <a:pt x="97926" y="79172"/>
                    <a:pt x="80796" y="92385"/>
                    <a:pt x="62597" y="94036"/>
                  </a:cubicBezTo>
                  <a:cubicBezTo>
                    <a:pt x="60911" y="94080"/>
                    <a:pt x="59221" y="94124"/>
                    <a:pt x="57533" y="94124"/>
                  </a:cubicBezTo>
                  <a:cubicBezTo>
                    <a:pt x="54227" y="94124"/>
                    <a:pt x="50926" y="93956"/>
                    <a:pt x="47668" y="93291"/>
                  </a:cubicBezTo>
                  <a:cubicBezTo>
                    <a:pt x="41613" y="91737"/>
                    <a:pt x="35460" y="89956"/>
                    <a:pt x="30117" y="86653"/>
                  </a:cubicBezTo>
                  <a:cubicBezTo>
                    <a:pt x="20402" y="79788"/>
                    <a:pt x="12695" y="69716"/>
                    <a:pt x="9133" y="58318"/>
                  </a:cubicBezTo>
                  <a:cubicBezTo>
                    <a:pt x="5862" y="44555"/>
                    <a:pt x="12954" y="30663"/>
                    <a:pt x="22604" y="21142"/>
                  </a:cubicBezTo>
                  <a:cubicBezTo>
                    <a:pt x="29955" y="13856"/>
                    <a:pt x="39572" y="8998"/>
                    <a:pt x="49644" y="6667"/>
                  </a:cubicBezTo>
                  <a:close/>
                  <a:moveTo>
                    <a:pt x="56514" y="1"/>
                  </a:moveTo>
                  <a:cubicBezTo>
                    <a:pt x="51833" y="1"/>
                    <a:pt x="46008" y="2001"/>
                    <a:pt x="42293" y="3008"/>
                  </a:cubicBezTo>
                  <a:cubicBezTo>
                    <a:pt x="22992" y="8934"/>
                    <a:pt x="5603" y="25028"/>
                    <a:pt x="2203" y="45462"/>
                  </a:cubicBezTo>
                  <a:cubicBezTo>
                    <a:pt x="1" y="57476"/>
                    <a:pt x="4405" y="67838"/>
                    <a:pt x="11205" y="77521"/>
                  </a:cubicBezTo>
                  <a:cubicBezTo>
                    <a:pt x="15965" y="83706"/>
                    <a:pt x="21470" y="89600"/>
                    <a:pt x="28206" y="93615"/>
                  </a:cubicBezTo>
                  <a:cubicBezTo>
                    <a:pt x="36775" y="97996"/>
                    <a:pt x="46306" y="101096"/>
                    <a:pt x="56002" y="101096"/>
                  </a:cubicBezTo>
                  <a:cubicBezTo>
                    <a:pt x="56052" y="101096"/>
                    <a:pt x="56102" y="101096"/>
                    <a:pt x="56152" y="101096"/>
                  </a:cubicBezTo>
                  <a:cubicBezTo>
                    <a:pt x="56961" y="101136"/>
                    <a:pt x="57770" y="101156"/>
                    <a:pt x="58577" y="101156"/>
                  </a:cubicBezTo>
                  <a:cubicBezTo>
                    <a:pt x="78396" y="101156"/>
                    <a:pt x="97552" y="89033"/>
                    <a:pt x="103464" y="69555"/>
                  </a:cubicBezTo>
                  <a:cubicBezTo>
                    <a:pt x="105051" y="63046"/>
                    <a:pt x="105472" y="56180"/>
                    <a:pt x="105277" y="49477"/>
                  </a:cubicBezTo>
                  <a:cubicBezTo>
                    <a:pt x="104403" y="42839"/>
                    <a:pt x="102654" y="36200"/>
                    <a:pt x="99351" y="30339"/>
                  </a:cubicBezTo>
                  <a:cubicBezTo>
                    <a:pt x="95886" y="24737"/>
                    <a:pt x="92713" y="18681"/>
                    <a:pt x="87726" y="14212"/>
                  </a:cubicBezTo>
                  <a:cubicBezTo>
                    <a:pt x="82998" y="9419"/>
                    <a:pt x="77460" y="5533"/>
                    <a:pt x="71113" y="3234"/>
                  </a:cubicBezTo>
                  <a:cubicBezTo>
                    <a:pt x="67843" y="1809"/>
                    <a:pt x="64442" y="870"/>
                    <a:pt x="60880" y="870"/>
                  </a:cubicBezTo>
                  <a:cubicBezTo>
                    <a:pt x="59660" y="248"/>
                    <a:pt x="58158" y="1"/>
                    <a:pt x="56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156"/>
            <p:cNvSpPr/>
            <p:nvPr/>
          </p:nvSpPr>
          <p:spPr>
            <a:xfrm>
              <a:off x="881750" y="2860875"/>
              <a:ext cx="2533175" cy="2508425"/>
            </a:xfrm>
            <a:custGeom>
              <a:avLst/>
              <a:gdLst/>
              <a:ahLst/>
              <a:cxnLst/>
              <a:rect l="l" t="t" r="r" b="b"/>
              <a:pathLst>
                <a:path w="101327" h="100337" extrusionOk="0">
                  <a:moveTo>
                    <a:pt x="43469" y="5657"/>
                  </a:moveTo>
                  <a:cubicBezTo>
                    <a:pt x="49277" y="5657"/>
                    <a:pt x="54958" y="6943"/>
                    <a:pt x="60492" y="8722"/>
                  </a:cubicBezTo>
                  <a:cubicBezTo>
                    <a:pt x="70012" y="11442"/>
                    <a:pt x="78982" y="16785"/>
                    <a:pt x="84844" y="24881"/>
                  </a:cubicBezTo>
                  <a:cubicBezTo>
                    <a:pt x="97505" y="38255"/>
                    <a:pt x="93879" y="43242"/>
                    <a:pt x="90932" y="59433"/>
                  </a:cubicBezTo>
                  <a:cubicBezTo>
                    <a:pt x="88859" y="67983"/>
                    <a:pt x="85168" y="76467"/>
                    <a:pt x="79242" y="83073"/>
                  </a:cubicBezTo>
                  <a:cubicBezTo>
                    <a:pt x="75906" y="86149"/>
                    <a:pt x="71988" y="88772"/>
                    <a:pt x="67681" y="90230"/>
                  </a:cubicBezTo>
                  <a:cubicBezTo>
                    <a:pt x="62856" y="91460"/>
                    <a:pt x="57869" y="92496"/>
                    <a:pt x="52882" y="92561"/>
                  </a:cubicBezTo>
                  <a:cubicBezTo>
                    <a:pt x="36431" y="91654"/>
                    <a:pt x="19689" y="83526"/>
                    <a:pt x="10849" y="69278"/>
                  </a:cubicBezTo>
                  <a:cubicBezTo>
                    <a:pt x="5214" y="57037"/>
                    <a:pt x="10201" y="42173"/>
                    <a:pt x="14864" y="30321"/>
                  </a:cubicBezTo>
                  <a:cubicBezTo>
                    <a:pt x="19528" y="19440"/>
                    <a:pt x="28012" y="6714"/>
                    <a:pt x="40900" y="5743"/>
                  </a:cubicBezTo>
                  <a:cubicBezTo>
                    <a:pt x="41759" y="5684"/>
                    <a:pt x="42615" y="5657"/>
                    <a:pt x="43469" y="5657"/>
                  </a:cubicBezTo>
                  <a:close/>
                  <a:moveTo>
                    <a:pt x="43187" y="0"/>
                  </a:moveTo>
                  <a:cubicBezTo>
                    <a:pt x="37564" y="0"/>
                    <a:pt x="32003" y="1207"/>
                    <a:pt x="27267" y="4415"/>
                  </a:cubicBezTo>
                  <a:cubicBezTo>
                    <a:pt x="12047" y="14389"/>
                    <a:pt x="3692" y="35891"/>
                    <a:pt x="1199" y="53378"/>
                  </a:cubicBezTo>
                  <a:cubicBezTo>
                    <a:pt x="1" y="62704"/>
                    <a:pt x="2073" y="72872"/>
                    <a:pt x="8841" y="79738"/>
                  </a:cubicBezTo>
                  <a:cubicBezTo>
                    <a:pt x="19139" y="91946"/>
                    <a:pt x="34715" y="98973"/>
                    <a:pt x="50518" y="100236"/>
                  </a:cubicBezTo>
                  <a:cubicBezTo>
                    <a:pt x="51248" y="100305"/>
                    <a:pt x="51977" y="100337"/>
                    <a:pt x="52704" y="100337"/>
                  </a:cubicBezTo>
                  <a:cubicBezTo>
                    <a:pt x="56717" y="100337"/>
                    <a:pt x="60679" y="99379"/>
                    <a:pt x="64572" y="98584"/>
                  </a:cubicBezTo>
                  <a:cubicBezTo>
                    <a:pt x="72603" y="97160"/>
                    <a:pt x="80407" y="92464"/>
                    <a:pt x="85686" y="86182"/>
                  </a:cubicBezTo>
                  <a:cubicBezTo>
                    <a:pt x="92324" y="77438"/>
                    <a:pt x="97020" y="67108"/>
                    <a:pt x="98542" y="56163"/>
                  </a:cubicBezTo>
                  <a:cubicBezTo>
                    <a:pt x="99902" y="50722"/>
                    <a:pt x="101327" y="45185"/>
                    <a:pt x="100873" y="39518"/>
                  </a:cubicBezTo>
                  <a:cubicBezTo>
                    <a:pt x="100031" y="32717"/>
                    <a:pt x="96404" y="26597"/>
                    <a:pt x="91709" y="21740"/>
                  </a:cubicBezTo>
                  <a:cubicBezTo>
                    <a:pt x="88471" y="17659"/>
                    <a:pt x="84423" y="12834"/>
                    <a:pt x="80181" y="9499"/>
                  </a:cubicBezTo>
                  <a:cubicBezTo>
                    <a:pt x="77342" y="7288"/>
                    <a:pt x="63645" y="821"/>
                    <a:pt x="57568" y="821"/>
                  </a:cubicBezTo>
                  <a:cubicBezTo>
                    <a:pt x="56435" y="821"/>
                    <a:pt x="55567" y="1046"/>
                    <a:pt x="55084" y="1565"/>
                  </a:cubicBezTo>
                  <a:cubicBezTo>
                    <a:pt x="51273" y="619"/>
                    <a:pt x="47214" y="0"/>
                    <a:pt x="43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156"/>
            <p:cNvSpPr/>
            <p:nvPr/>
          </p:nvSpPr>
          <p:spPr>
            <a:xfrm>
              <a:off x="4123275" y="2977975"/>
              <a:ext cx="2578525" cy="2472400"/>
            </a:xfrm>
            <a:custGeom>
              <a:avLst/>
              <a:gdLst/>
              <a:ahLst/>
              <a:cxnLst/>
              <a:rect l="l" t="t" r="r" b="b"/>
              <a:pathLst>
                <a:path w="103141" h="98896" extrusionOk="0">
                  <a:moveTo>
                    <a:pt x="41483" y="6628"/>
                  </a:moveTo>
                  <a:cubicBezTo>
                    <a:pt x="42846" y="7058"/>
                    <a:pt x="44266" y="7176"/>
                    <a:pt x="45706" y="7176"/>
                  </a:cubicBezTo>
                  <a:cubicBezTo>
                    <a:pt x="47450" y="7176"/>
                    <a:pt x="49225" y="7003"/>
                    <a:pt x="50967" y="7003"/>
                  </a:cubicBezTo>
                  <a:cubicBezTo>
                    <a:pt x="51578" y="7003"/>
                    <a:pt x="52185" y="7024"/>
                    <a:pt x="52785" y="7082"/>
                  </a:cubicBezTo>
                  <a:cubicBezTo>
                    <a:pt x="55278" y="7373"/>
                    <a:pt x="57836" y="7470"/>
                    <a:pt x="60298" y="7859"/>
                  </a:cubicBezTo>
                  <a:cubicBezTo>
                    <a:pt x="62888" y="8604"/>
                    <a:pt x="65349" y="9640"/>
                    <a:pt x="67908" y="10417"/>
                  </a:cubicBezTo>
                  <a:cubicBezTo>
                    <a:pt x="70498" y="11292"/>
                    <a:pt x="72409" y="13299"/>
                    <a:pt x="74708" y="14659"/>
                  </a:cubicBezTo>
                  <a:cubicBezTo>
                    <a:pt x="78497" y="16764"/>
                    <a:pt x="81962" y="19355"/>
                    <a:pt x="85200" y="22205"/>
                  </a:cubicBezTo>
                  <a:cubicBezTo>
                    <a:pt x="90608" y="27613"/>
                    <a:pt x="93037" y="35287"/>
                    <a:pt x="95206" y="42444"/>
                  </a:cubicBezTo>
                  <a:cubicBezTo>
                    <a:pt x="95789" y="46848"/>
                    <a:pt x="95692" y="51446"/>
                    <a:pt x="95206" y="55850"/>
                  </a:cubicBezTo>
                  <a:cubicBezTo>
                    <a:pt x="93101" y="63946"/>
                    <a:pt x="89928" y="71945"/>
                    <a:pt x="84390" y="78324"/>
                  </a:cubicBezTo>
                  <a:cubicBezTo>
                    <a:pt x="76748" y="86809"/>
                    <a:pt x="65220" y="91213"/>
                    <a:pt x="53983" y="92184"/>
                  </a:cubicBezTo>
                  <a:cubicBezTo>
                    <a:pt x="52431" y="92254"/>
                    <a:pt x="50859" y="92299"/>
                    <a:pt x="49280" y="92299"/>
                  </a:cubicBezTo>
                  <a:cubicBezTo>
                    <a:pt x="42065" y="92299"/>
                    <a:pt x="34709" y="91364"/>
                    <a:pt x="28465" y="87618"/>
                  </a:cubicBezTo>
                  <a:cubicBezTo>
                    <a:pt x="19560" y="82275"/>
                    <a:pt x="12727" y="73532"/>
                    <a:pt x="9359" y="63752"/>
                  </a:cubicBezTo>
                  <a:cubicBezTo>
                    <a:pt x="7546" y="58376"/>
                    <a:pt x="7578" y="52547"/>
                    <a:pt x="7837" y="46945"/>
                  </a:cubicBezTo>
                  <a:cubicBezTo>
                    <a:pt x="8388" y="37813"/>
                    <a:pt x="12630" y="29232"/>
                    <a:pt x="18588" y="22431"/>
                  </a:cubicBezTo>
                  <a:cubicBezTo>
                    <a:pt x="25162" y="14692"/>
                    <a:pt x="31380" y="9187"/>
                    <a:pt x="41483" y="6628"/>
                  </a:cubicBezTo>
                  <a:close/>
                  <a:moveTo>
                    <a:pt x="48496" y="1"/>
                  </a:moveTo>
                  <a:cubicBezTo>
                    <a:pt x="44640" y="1"/>
                    <a:pt x="41277" y="414"/>
                    <a:pt x="40447" y="1674"/>
                  </a:cubicBezTo>
                  <a:cubicBezTo>
                    <a:pt x="30538" y="4232"/>
                    <a:pt x="22572" y="9770"/>
                    <a:pt x="15836" y="17315"/>
                  </a:cubicBezTo>
                  <a:cubicBezTo>
                    <a:pt x="5214" y="27936"/>
                    <a:pt x="1" y="42347"/>
                    <a:pt x="1717" y="57308"/>
                  </a:cubicBezTo>
                  <a:cubicBezTo>
                    <a:pt x="3174" y="72042"/>
                    <a:pt x="12695" y="85578"/>
                    <a:pt x="25130" y="93285"/>
                  </a:cubicBezTo>
                  <a:cubicBezTo>
                    <a:pt x="31704" y="97333"/>
                    <a:pt x="39605" y="98725"/>
                    <a:pt x="47215" y="98855"/>
                  </a:cubicBezTo>
                  <a:cubicBezTo>
                    <a:pt x="47970" y="98882"/>
                    <a:pt x="48724" y="98896"/>
                    <a:pt x="49477" y="98896"/>
                  </a:cubicBezTo>
                  <a:cubicBezTo>
                    <a:pt x="69274" y="98896"/>
                    <a:pt x="88316" y="89474"/>
                    <a:pt x="97020" y="71006"/>
                  </a:cubicBezTo>
                  <a:cubicBezTo>
                    <a:pt x="101456" y="61226"/>
                    <a:pt x="103140" y="56401"/>
                    <a:pt x="102525" y="45520"/>
                  </a:cubicBezTo>
                  <a:cubicBezTo>
                    <a:pt x="102233" y="37943"/>
                    <a:pt x="97441" y="27224"/>
                    <a:pt x="93101" y="21039"/>
                  </a:cubicBezTo>
                  <a:cubicBezTo>
                    <a:pt x="88956" y="15858"/>
                    <a:pt x="83225" y="12069"/>
                    <a:pt x="77622" y="8636"/>
                  </a:cubicBezTo>
                  <a:cubicBezTo>
                    <a:pt x="76036" y="7535"/>
                    <a:pt x="74578" y="6272"/>
                    <a:pt x="72927" y="5301"/>
                  </a:cubicBezTo>
                  <a:cubicBezTo>
                    <a:pt x="69365" y="3552"/>
                    <a:pt x="65511" y="2354"/>
                    <a:pt x="61755" y="1188"/>
                  </a:cubicBezTo>
                  <a:cubicBezTo>
                    <a:pt x="59715" y="743"/>
                    <a:pt x="53662" y="1"/>
                    <a:pt x="484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156"/>
            <p:cNvSpPr/>
            <p:nvPr/>
          </p:nvSpPr>
          <p:spPr>
            <a:xfrm>
              <a:off x="3849650" y="2644575"/>
              <a:ext cx="178925" cy="674600"/>
            </a:xfrm>
            <a:custGeom>
              <a:avLst/>
              <a:gdLst/>
              <a:ahLst/>
              <a:cxnLst/>
              <a:rect l="l" t="t" r="r" b="b"/>
              <a:pathLst>
                <a:path w="7157" h="26984" extrusionOk="0">
                  <a:moveTo>
                    <a:pt x="3908" y="0"/>
                  </a:moveTo>
                  <a:cubicBezTo>
                    <a:pt x="2318" y="0"/>
                    <a:pt x="702" y="1221"/>
                    <a:pt x="972" y="3190"/>
                  </a:cubicBezTo>
                  <a:cubicBezTo>
                    <a:pt x="259" y="10088"/>
                    <a:pt x="0" y="17082"/>
                    <a:pt x="227" y="24045"/>
                  </a:cubicBezTo>
                  <a:cubicBezTo>
                    <a:pt x="259" y="26004"/>
                    <a:pt x="1749" y="26983"/>
                    <a:pt x="3235" y="26983"/>
                  </a:cubicBezTo>
                  <a:cubicBezTo>
                    <a:pt x="4720" y="26983"/>
                    <a:pt x="6202" y="26004"/>
                    <a:pt x="6218" y="24045"/>
                  </a:cubicBezTo>
                  <a:cubicBezTo>
                    <a:pt x="6412" y="20774"/>
                    <a:pt x="6444" y="17503"/>
                    <a:pt x="6412" y="14233"/>
                  </a:cubicBezTo>
                  <a:cubicBezTo>
                    <a:pt x="6121" y="10120"/>
                    <a:pt x="7157" y="5878"/>
                    <a:pt x="6509" y="1830"/>
                  </a:cubicBezTo>
                  <a:cubicBezTo>
                    <a:pt x="6051" y="561"/>
                    <a:pt x="4986" y="0"/>
                    <a:pt x="39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156"/>
            <p:cNvSpPr/>
            <p:nvPr/>
          </p:nvSpPr>
          <p:spPr>
            <a:xfrm>
              <a:off x="3165550" y="3216850"/>
              <a:ext cx="845400" cy="540800"/>
            </a:xfrm>
            <a:custGeom>
              <a:avLst/>
              <a:gdLst/>
              <a:ahLst/>
              <a:cxnLst/>
              <a:rect l="l" t="t" r="r" b="b"/>
              <a:pathLst>
                <a:path w="33816" h="21632" extrusionOk="0">
                  <a:moveTo>
                    <a:pt x="29746" y="1"/>
                  </a:moveTo>
                  <a:cubicBezTo>
                    <a:pt x="29559" y="1"/>
                    <a:pt x="29369" y="17"/>
                    <a:pt x="29178" y="53"/>
                  </a:cubicBezTo>
                  <a:cubicBezTo>
                    <a:pt x="27138" y="117"/>
                    <a:pt x="25583" y="1413"/>
                    <a:pt x="24029" y="2546"/>
                  </a:cubicBezTo>
                  <a:cubicBezTo>
                    <a:pt x="18880" y="6335"/>
                    <a:pt x="13181" y="9411"/>
                    <a:pt x="7805" y="12876"/>
                  </a:cubicBezTo>
                  <a:cubicBezTo>
                    <a:pt x="6574" y="13653"/>
                    <a:pt x="5376" y="14495"/>
                    <a:pt x="4113" y="15208"/>
                  </a:cubicBezTo>
                  <a:cubicBezTo>
                    <a:pt x="3304" y="15240"/>
                    <a:pt x="2591" y="15596"/>
                    <a:pt x="2008" y="16147"/>
                  </a:cubicBezTo>
                  <a:cubicBezTo>
                    <a:pt x="1" y="17896"/>
                    <a:pt x="1134" y="21361"/>
                    <a:pt x="3757" y="21620"/>
                  </a:cubicBezTo>
                  <a:cubicBezTo>
                    <a:pt x="3871" y="21628"/>
                    <a:pt x="3984" y="21632"/>
                    <a:pt x="4096" y="21632"/>
                  </a:cubicBezTo>
                  <a:cubicBezTo>
                    <a:pt x="6626" y="21632"/>
                    <a:pt x="8678" y="19596"/>
                    <a:pt x="10849" y="18511"/>
                  </a:cubicBezTo>
                  <a:cubicBezTo>
                    <a:pt x="14379" y="16536"/>
                    <a:pt x="17908" y="14528"/>
                    <a:pt x="21373" y="12455"/>
                  </a:cubicBezTo>
                  <a:cubicBezTo>
                    <a:pt x="24709" y="10091"/>
                    <a:pt x="31639" y="8375"/>
                    <a:pt x="33128" y="4586"/>
                  </a:cubicBezTo>
                  <a:cubicBezTo>
                    <a:pt x="33815" y="2376"/>
                    <a:pt x="31968" y="1"/>
                    <a:pt x="297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156"/>
            <p:cNvSpPr/>
            <p:nvPr/>
          </p:nvSpPr>
          <p:spPr>
            <a:xfrm>
              <a:off x="3851275" y="3247275"/>
              <a:ext cx="659800" cy="442875"/>
            </a:xfrm>
            <a:custGeom>
              <a:avLst/>
              <a:gdLst/>
              <a:ahLst/>
              <a:cxnLst/>
              <a:rect l="l" t="t" r="r" b="b"/>
              <a:pathLst>
                <a:path w="26392" h="17715" extrusionOk="0">
                  <a:moveTo>
                    <a:pt x="3045" y="1"/>
                  </a:moveTo>
                  <a:cubicBezTo>
                    <a:pt x="1684" y="1"/>
                    <a:pt x="365" y="789"/>
                    <a:pt x="162" y="2301"/>
                  </a:cubicBezTo>
                  <a:cubicBezTo>
                    <a:pt x="0" y="3628"/>
                    <a:pt x="907" y="4859"/>
                    <a:pt x="2105" y="5215"/>
                  </a:cubicBezTo>
                  <a:cubicBezTo>
                    <a:pt x="5214" y="7385"/>
                    <a:pt x="8290" y="9587"/>
                    <a:pt x="11302" y="11886"/>
                  </a:cubicBezTo>
                  <a:cubicBezTo>
                    <a:pt x="14313" y="14282"/>
                    <a:pt x="17552" y="16776"/>
                    <a:pt x="21373" y="17715"/>
                  </a:cubicBezTo>
                  <a:cubicBezTo>
                    <a:pt x="21387" y="17715"/>
                    <a:pt x="21401" y="17715"/>
                    <a:pt x="21415" y="17715"/>
                  </a:cubicBezTo>
                  <a:cubicBezTo>
                    <a:pt x="26392" y="17715"/>
                    <a:pt x="26315" y="12043"/>
                    <a:pt x="21988" y="10461"/>
                  </a:cubicBezTo>
                  <a:cubicBezTo>
                    <a:pt x="16030" y="7482"/>
                    <a:pt x="10784" y="3272"/>
                    <a:pt x="4760" y="455"/>
                  </a:cubicBezTo>
                  <a:cubicBezTo>
                    <a:pt x="4240" y="150"/>
                    <a:pt x="3638" y="1"/>
                    <a:pt x="30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156"/>
            <p:cNvSpPr/>
            <p:nvPr/>
          </p:nvSpPr>
          <p:spPr>
            <a:xfrm>
              <a:off x="3457800" y="697600"/>
              <a:ext cx="861450" cy="911650"/>
            </a:xfrm>
            <a:custGeom>
              <a:avLst/>
              <a:gdLst/>
              <a:ahLst/>
              <a:cxnLst/>
              <a:rect l="l" t="t" r="r" b="b"/>
              <a:pathLst>
                <a:path w="34458" h="36466" extrusionOk="0">
                  <a:moveTo>
                    <a:pt x="17308" y="6270"/>
                  </a:moveTo>
                  <a:cubicBezTo>
                    <a:pt x="17540" y="6270"/>
                    <a:pt x="17783" y="6289"/>
                    <a:pt x="18038" y="6329"/>
                  </a:cubicBezTo>
                  <a:cubicBezTo>
                    <a:pt x="18092" y="6328"/>
                    <a:pt x="18145" y="6327"/>
                    <a:pt x="18198" y="6327"/>
                  </a:cubicBezTo>
                  <a:cubicBezTo>
                    <a:pt x="20845" y="6327"/>
                    <a:pt x="22986" y="7897"/>
                    <a:pt x="24256" y="10183"/>
                  </a:cubicBezTo>
                  <a:cubicBezTo>
                    <a:pt x="25098" y="11478"/>
                    <a:pt x="26166" y="12676"/>
                    <a:pt x="26458" y="14231"/>
                  </a:cubicBezTo>
                  <a:cubicBezTo>
                    <a:pt x="27105" y="20351"/>
                    <a:pt x="25778" y="29062"/>
                    <a:pt x="18459" y="30163"/>
                  </a:cubicBezTo>
                  <a:cubicBezTo>
                    <a:pt x="18295" y="30174"/>
                    <a:pt x="18133" y="30179"/>
                    <a:pt x="17971" y="30179"/>
                  </a:cubicBezTo>
                  <a:cubicBezTo>
                    <a:pt x="13730" y="30179"/>
                    <a:pt x="10341" y="26556"/>
                    <a:pt x="8906" y="22812"/>
                  </a:cubicBezTo>
                  <a:cubicBezTo>
                    <a:pt x="7255" y="18505"/>
                    <a:pt x="7805" y="13486"/>
                    <a:pt x="10072" y="9503"/>
                  </a:cubicBezTo>
                  <a:cubicBezTo>
                    <a:pt x="10267" y="9543"/>
                    <a:pt x="10455" y="9562"/>
                    <a:pt x="10635" y="9562"/>
                  </a:cubicBezTo>
                  <a:cubicBezTo>
                    <a:pt x="13027" y="9562"/>
                    <a:pt x="14232" y="6270"/>
                    <a:pt x="17308" y="6270"/>
                  </a:cubicBezTo>
                  <a:close/>
                  <a:moveTo>
                    <a:pt x="19382" y="1"/>
                  </a:moveTo>
                  <a:cubicBezTo>
                    <a:pt x="17879" y="1"/>
                    <a:pt x="16265" y="337"/>
                    <a:pt x="14541" y="1083"/>
                  </a:cubicBezTo>
                  <a:cubicBezTo>
                    <a:pt x="14266" y="1045"/>
                    <a:pt x="13995" y="1026"/>
                    <a:pt x="13727" y="1026"/>
                  </a:cubicBezTo>
                  <a:cubicBezTo>
                    <a:pt x="8821" y="1026"/>
                    <a:pt x="5137" y="7266"/>
                    <a:pt x="3725" y="11381"/>
                  </a:cubicBezTo>
                  <a:cubicBezTo>
                    <a:pt x="1" y="21225"/>
                    <a:pt x="5441" y="34826"/>
                    <a:pt x="16549" y="36381"/>
                  </a:cubicBezTo>
                  <a:cubicBezTo>
                    <a:pt x="17080" y="36437"/>
                    <a:pt x="17599" y="36465"/>
                    <a:pt x="18105" y="36465"/>
                  </a:cubicBezTo>
                  <a:cubicBezTo>
                    <a:pt x="29417" y="36465"/>
                    <a:pt x="34458" y="22664"/>
                    <a:pt x="32319" y="12838"/>
                  </a:cubicBezTo>
                  <a:cubicBezTo>
                    <a:pt x="30293" y="6313"/>
                    <a:pt x="25894" y="1"/>
                    <a:pt x="19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156"/>
            <p:cNvSpPr/>
            <p:nvPr/>
          </p:nvSpPr>
          <p:spPr>
            <a:xfrm>
              <a:off x="3181200" y="1630775"/>
              <a:ext cx="1315675" cy="981925"/>
            </a:xfrm>
            <a:custGeom>
              <a:avLst/>
              <a:gdLst/>
              <a:ahLst/>
              <a:cxnLst/>
              <a:rect l="l" t="t" r="r" b="b"/>
              <a:pathLst>
                <a:path w="52627" h="39277" extrusionOk="0">
                  <a:moveTo>
                    <a:pt x="32590" y="0"/>
                  </a:moveTo>
                  <a:cubicBezTo>
                    <a:pt x="29887" y="0"/>
                    <a:pt x="27179" y="821"/>
                    <a:pt x="24536" y="1482"/>
                  </a:cubicBezTo>
                  <a:cubicBezTo>
                    <a:pt x="22949" y="2033"/>
                    <a:pt x="21654" y="3134"/>
                    <a:pt x="20197" y="3911"/>
                  </a:cubicBezTo>
                  <a:cubicBezTo>
                    <a:pt x="18966" y="4526"/>
                    <a:pt x="17768" y="5142"/>
                    <a:pt x="16797" y="6145"/>
                  </a:cubicBezTo>
                  <a:cubicBezTo>
                    <a:pt x="14530" y="8736"/>
                    <a:pt x="12522" y="11521"/>
                    <a:pt x="10741" y="14435"/>
                  </a:cubicBezTo>
                  <a:cubicBezTo>
                    <a:pt x="8669" y="18062"/>
                    <a:pt x="5884" y="21301"/>
                    <a:pt x="4491" y="25284"/>
                  </a:cubicBezTo>
                  <a:cubicBezTo>
                    <a:pt x="3461" y="28824"/>
                    <a:pt x="1" y="39209"/>
                    <a:pt x="6220" y="39273"/>
                  </a:cubicBezTo>
                  <a:lnTo>
                    <a:pt x="6143" y="39273"/>
                  </a:lnTo>
                  <a:cubicBezTo>
                    <a:pt x="6192" y="39276"/>
                    <a:pt x="6242" y="39277"/>
                    <a:pt x="6291" y="39277"/>
                  </a:cubicBezTo>
                  <a:cubicBezTo>
                    <a:pt x="8926" y="39277"/>
                    <a:pt x="10577" y="35900"/>
                    <a:pt x="8733" y="33865"/>
                  </a:cubicBezTo>
                  <a:cubicBezTo>
                    <a:pt x="8798" y="26061"/>
                    <a:pt x="13753" y="19390"/>
                    <a:pt x="18222" y="13334"/>
                  </a:cubicBezTo>
                  <a:cubicBezTo>
                    <a:pt x="19128" y="12233"/>
                    <a:pt x="19938" y="11003"/>
                    <a:pt x="20974" y="9967"/>
                  </a:cubicBezTo>
                  <a:cubicBezTo>
                    <a:pt x="21913" y="9287"/>
                    <a:pt x="23047" y="8930"/>
                    <a:pt x="24018" y="8283"/>
                  </a:cubicBezTo>
                  <a:cubicBezTo>
                    <a:pt x="25443" y="7117"/>
                    <a:pt x="27127" y="6664"/>
                    <a:pt x="28940" y="6404"/>
                  </a:cubicBezTo>
                  <a:cubicBezTo>
                    <a:pt x="29915" y="6030"/>
                    <a:pt x="30814" y="5855"/>
                    <a:pt x="31653" y="5855"/>
                  </a:cubicBezTo>
                  <a:cubicBezTo>
                    <a:pt x="33938" y="5855"/>
                    <a:pt x="35775" y="7155"/>
                    <a:pt x="37457" y="9287"/>
                  </a:cubicBezTo>
                  <a:cubicBezTo>
                    <a:pt x="40922" y="12978"/>
                    <a:pt x="42379" y="17900"/>
                    <a:pt x="43415" y="22758"/>
                  </a:cubicBezTo>
                  <a:cubicBezTo>
                    <a:pt x="43869" y="25122"/>
                    <a:pt x="44776" y="28522"/>
                    <a:pt x="45261" y="31145"/>
                  </a:cubicBezTo>
                  <a:cubicBezTo>
                    <a:pt x="45715" y="32958"/>
                    <a:pt x="45229" y="35258"/>
                    <a:pt x="46978" y="36488"/>
                  </a:cubicBezTo>
                  <a:cubicBezTo>
                    <a:pt x="47585" y="36987"/>
                    <a:pt x="48297" y="37209"/>
                    <a:pt x="49005" y="37209"/>
                  </a:cubicBezTo>
                  <a:cubicBezTo>
                    <a:pt x="50826" y="37209"/>
                    <a:pt x="52626" y="35741"/>
                    <a:pt x="52580" y="33736"/>
                  </a:cubicBezTo>
                  <a:cubicBezTo>
                    <a:pt x="52515" y="28295"/>
                    <a:pt x="50896" y="22985"/>
                    <a:pt x="49730" y="17674"/>
                  </a:cubicBezTo>
                  <a:cubicBezTo>
                    <a:pt x="48629" y="13561"/>
                    <a:pt x="47010" y="9546"/>
                    <a:pt x="43966" y="6469"/>
                  </a:cubicBezTo>
                  <a:cubicBezTo>
                    <a:pt x="41732" y="4041"/>
                    <a:pt x="39206" y="1547"/>
                    <a:pt x="36000" y="511"/>
                  </a:cubicBezTo>
                  <a:cubicBezTo>
                    <a:pt x="34867" y="146"/>
                    <a:pt x="33729" y="0"/>
                    <a:pt x="32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156"/>
            <p:cNvSpPr/>
            <p:nvPr/>
          </p:nvSpPr>
          <p:spPr>
            <a:xfrm>
              <a:off x="4903700" y="3361550"/>
              <a:ext cx="920525" cy="916100"/>
            </a:xfrm>
            <a:custGeom>
              <a:avLst/>
              <a:gdLst/>
              <a:ahLst/>
              <a:cxnLst/>
              <a:rect l="l" t="t" r="r" b="b"/>
              <a:pathLst>
                <a:path w="36821" h="36644" extrusionOk="0">
                  <a:moveTo>
                    <a:pt x="18135" y="6246"/>
                  </a:moveTo>
                  <a:cubicBezTo>
                    <a:pt x="22669" y="7639"/>
                    <a:pt x="26911" y="9258"/>
                    <a:pt x="28239" y="14310"/>
                  </a:cubicBezTo>
                  <a:cubicBezTo>
                    <a:pt x="29890" y="17839"/>
                    <a:pt x="29890" y="22049"/>
                    <a:pt x="28271" y="25611"/>
                  </a:cubicBezTo>
                  <a:cubicBezTo>
                    <a:pt x="26652" y="28461"/>
                    <a:pt x="23543" y="30793"/>
                    <a:pt x="20240" y="30987"/>
                  </a:cubicBezTo>
                  <a:cubicBezTo>
                    <a:pt x="17067" y="30793"/>
                    <a:pt x="13990" y="29173"/>
                    <a:pt x="11497" y="27263"/>
                  </a:cubicBezTo>
                  <a:cubicBezTo>
                    <a:pt x="6963" y="23798"/>
                    <a:pt x="8161" y="17192"/>
                    <a:pt x="10104" y="12561"/>
                  </a:cubicBezTo>
                  <a:cubicBezTo>
                    <a:pt x="11659" y="9938"/>
                    <a:pt x="14962" y="6505"/>
                    <a:pt x="18135" y="6246"/>
                  </a:cubicBezTo>
                  <a:close/>
                  <a:moveTo>
                    <a:pt x="19750" y="1"/>
                  </a:moveTo>
                  <a:cubicBezTo>
                    <a:pt x="18453" y="1"/>
                    <a:pt x="17376" y="475"/>
                    <a:pt x="16743" y="1648"/>
                  </a:cubicBezTo>
                  <a:cubicBezTo>
                    <a:pt x="6056" y="3915"/>
                    <a:pt x="1" y="16771"/>
                    <a:pt x="3628" y="26777"/>
                  </a:cubicBezTo>
                  <a:cubicBezTo>
                    <a:pt x="6186" y="32347"/>
                    <a:pt x="12533" y="35456"/>
                    <a:pt x="18329" y="36557"/>
                  </a:cubicBezTo>
                  <a:cubicBezTo>
                    <a:pt x="18807" y="36615"/>
                    <a:pt x="19284" y="36644"/>
                    <a:pt x="19759" y="36644"/>
                  </a:cubicBezTo>
                  <a:cubicBezTo>
                    <a:pt x="25062" y="36644"/>
                    <a:pt x="30173" y="33118"/>
                    <a:pt x="32967" y="28720"/>
                  </a:cubicBezTo>
                  <a:cubicBezTo>
                    <a:pt x="36820" y="21984"/>
                    <a:pt x="35428" y="13468"/>
                    <a:pt x="31509" y="7088"/>
                  </a:cubicBezTo>
                  <a:cubicBezTo>
                    <a:pt x="30060" y="4681"/>
                    <a:pt x="23822" y="1"/>
                    <a:pt x="19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156"/>
            <p:cNvSpPr/>
            <p:nvPr/>
          </p:nvSpPr>
          <p:spPr>
            <a:xfrm>
              <a:off x="4845425" y="4282975"/>
              <a:ext cx="1216800" cy="1065225"/>
            </a:xfrm>
            <a:custGeom>
              <a:avLst/>
              <a:gdLst/>
              <a:ahLst/>
              <a:cxnLst/>
              <a:rect l="l" t="t" r="r" b="b"/>
              <a:pathLst>
                <a:path w="48672" h="42609" extrusionOk="0">
                  <a:moveTo>
                    <a:pt x="25176" y="1"/>
                  </a:moveTo>
                  <a:cubicBezTo>
                    <a:pt x="22720" y="1"/>
                    <a:pt x="20326" y="751"/>
                    <a:pt x="18070" y="1740"/>
                  </a:cubicBezTo>
                  <a:cubicBezTo>
                    <a:pt x="13050" y="4007"/>
                    <a:pt x="9845" y="8832"/>
                    <a:pt x="6801" y="13236"/>
                  </a:cubicBezTo>
                  <a:cubicBezTo>
                    <a:pt x="2040" y="19227"/>
                    <a:pt x="292" y="26966"/>
                    <a:pt x="259" y="34511"/>
                  </a:cubicBezTo>
                  <a:cubicBezTo>
                    <a:pt x="324" y="36681"/>
                    <a:pt x="0" y="38980"/>
                    <a:pt x="777" y="41085"/>
                  </a:cubicBezTo>
                  <a:cubicBezTo>
                    <a:pt x="1326" y="42162"/>
                    <a:pt x="2173" y="42608"/>
                    <a:pt x="3002" y="42608"/>
                  </a:cubicBezTo>
                  <a:cubicBezTo>
                    <a:pt x="4666" y="42608"/>
                    <a:pt x="6262" y="40807"/>
                    <a:pt x="5246" y="38689"/>
                  </a:cubicBezTo>
                  <a:cubicBezTo>
                    <a:pt x="5149" y="33313"/>
                    <a:pt x="5667" y="27841"/>
                    <a:pt x="7157" y="22659"/>
                  </a:cubicBezTo>
                  <a:cubicBezTo>
                    <a:pt x="10039" y="15373"/>
                    <a:pt x="15771" y="8152"/>
                    <a:pt x="23769" y="6500"/>
                  </a:cubicBezTo>
                  <a:cubicBezTo>
                    <a:pt x="24029" y="6437"/>
                    <a:pt x="24288" y="6413"/>
                    <a:pt x="24547" y="6413"/>
                  </a:cubicBezTo>
                  <a:cubicBezTo>
                    <a:pt x="25357" y="6413"/>
                    <a:pt x="26166" y="6653"/>
                    <a:pt x="26975" y="6727"/>
                  </a:cubicBezTo>
                  <a:cubicBezTo>
                    <a:pt x="27098" y="6716"/>
                    <a:pt x="27218" y="6711"/>
                    <a:pt x="27336" y="6711"/>
                  </a:cubicBezTo>
                  <a:cubicBezTo>
                    <a:pt x="29732" y="6711"/>
                    <a:pt x="31099" y="8847"/>
                    <a:pt x="32642" y="10483"/>
                  </a:cubicBezTo>
                  <a:cubicBezTo>
                    <a:pt x="33970" y="12070"/>
                    <a:pt x="35395" y="13657"/>
                    <a:pt x="36075" y="15632"/>
                  </a:cubicBezTo>
                  <a:cubicBezTo>
                    <a:pt x="38115" y="21072"/>
                    <a:pt x="39022" y="26739"/>
                    <a:pt x="39119" y="32536"/>
                  </a:cubicBezTo>
                  <a:cubicBezTo>
                    <a:pt x="39313" y="34317"/>
                    <a:pt x="39572" y="36098"/>
                    <a:pt x="40155" y="37814"/>
                  </a:cubicBezTo>
                  <a:cubicBezTo>
                    <a:pt x="40793" y="39484"/>
                    <a:pt x="42363" y="40286"/>
                    <a:pt x="43941" y="40286"/>
                  </a:cubicBezTo>
                  <a:cubicBezTo>
                    <a:pt x="45729" y="40286"/>
                    <a:pt x="47527" y="39257"/>
                    <a:pt x="47992" y="37296"/>
                  </a:cubicBezTo>
                  <a:cubicBezTo>
                    <a:pt x="48672" y="34414"/>
                    <a:pt x="47927" y="31435"/>
                    <a:pt x="47733" y="28521"/>
                  </a:cubicBezTo>
                  <a:cubicBezTo>
                    <a:pt x="47409" y="23307"/>
                    <a:pt x="45951" y="18255"/>
                    <a:pt x="44041" y="13398"/>
                  </a:cubicBezTo>
                  <a:cubicBezTo>
                    <a:pt x="42487" y="8832"/>
                    <a:pt x="38503" y="5820"/>
                    <a:pt x="35006" y="2744"/>
                  </a:cubicBezTo>
                  <a:cubicBezTo>
                    <a:pt x="33035" y="864"/>
                    <a:pt x="30439" y="176"/>
                    <a:pt x="27777" y="176"/>
                  </a:cubicBezTo>
                  <a:cubicBezTo>
                    <a:pt x="27596" y="176"/>
                    <a:pt x="27415" y="179"/>
                    <a:pt x="27234" y="185"/>
                  </a:cubicBezTo>
                  <a:cubicBezTo>
                    <a:pt x="26545" y="59"/>
                    <a:pt x="25858" y="1"/>
                    <a:pt x="251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156"/>
            <p:cNvSpPr/>
            <p:nvPr/>
          </p:nvSpPr>
          <p:spPr>
            <a:xfrm>
              <a:off x="1684850" y="3273925"/>
              <a:ext cx="773975" cy="874600"/>
            </a:xfrm>
            <a:custGeom>
              <a:avLst/>
              <a:gdLst/>
              <a:ahLst/>
              <a:cxnLst/>
              <a:rect l="l" t="t" r="r" b="b"/>
              <a:pathLst>
                <a:path w="30959" h="34984" extrusionOk="0">
                  <a:moveTo>
                    <a:pt x="17451" y="7976"/>
                  </a:moveTo>
                  <a:cubicBezTo>
                    <a:pt x="19301" y="7976"/>
                    <a:pt x="20629" y="9546"/>
                    <a:pt x="21956" y="10723"/>
                  </a:cubicBezTo>
                  <a:cubicBezTo>
                    <a:pt x="23122" y="12083"/>
                    <a:pt x="23057" y="13929"/>
                    <a:pt x="22992" y="15645"/>
                  </a:cubicBezTo>
                  <a:cubicBezTo>
                    <a:pt x="23284" y="20859"/>
                    <a:pt x="21146" y="27659"/>
                    <a:pt x="15253" y="28566"/>
                  </a:cubicBezTo>
                  <a:cubicBezTo>
                    <a:pt x="8582" y="26914"/>
                    <a:pt x="6250" y="23417"/>
                    <a:pt x="7708" y="16649"/>
                  </a:cubicBezTo>
                  <a:cubicBezTo>
                    <a:pt x="8517" y="10820"/>
                    <a:pt x="11270" y="8650"/>
                    <a:pt x="17034" y="8003"/>
                  </a:cubicBezTo>
                  <a:cubicBezTo>
                    <a:pt x="17176" y="7985"/>
                    <a:pt x="17315" y="7976"/>
                    <a:pt x="17451" y="7976"/>
                  </a:cubicBezTo>
                  <a:close/>
                  <a:moveTo>
                    <a:pt x="16974" y="0"/>
                  </a:moveTo>
                  <a:cubicBezTo>
                    <a:pt x="16887" y="0"/>
                    <a:pt x="16798" y="2"/>
                    <a:pt x="16710" y="4"/>
                  </a:cubicBezTo>
                  <a:cubicBezTo>
                    <a:pt x="13018" y="198"/>
                    <a:pt x="6607" y="1623"/>
                    <a:pt x="6768" y="6254"/>
                  </a:cubicBezTo>
                  <a:cubicBezTo>
                    <a:pt x="2008" y="10788"/>
                    <a:pt x="0" y="18268"/>
                    <a:pt x="1199" y="24647"/>
                  </a:cubicBezTo>
                  <a:cubicBezTo>
                    <a:pt x="2397" y="29699"/>
                    <a:pt x="6963" y="32614"/>
                    <a:pt x="11496" y="34330"/>
                  </a:cubicBezTo>
                  <a:cubicBezTo>
                    <a:pt x="12669" y="34779"/>
                    <a:pt x="13855" y="34983"/>
                    <a:pt x="15027" y="34983"/>
                  </a:cubicBezTo>
                  <a:cubicBezTo>
                    <a:pt x="20198" y="34983"/>
                    <a:pt x="25100" y="31002"/>
                    <a:pt x="27396" y="26461"/>
                  </a:cubicBezTo>
                  <a:cubicBezTo>
                    <a:pt x="29922" y="21377"/>
                    <a:pt x="30958" y="12148"/>
                    <a:pt x="27850" y="7193"/>
                  </a:cubicBezTo>
                  <a:cubicBezTo>
                    <a:pt x="25434" y="3378"/>
                    <a:pt x="21676" y="0"/>
                    <a:pt x="169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156"/>
            <p:cNvSpPr/>
            <p:nvPr/>
          </p:nvSpPr>
          <p:spPr>
            <a:xfrm>
              <a:off x="1552075" y="4159150"/>
              <a:ext cx="1119675" cy="1095775"/>
            </a:xfrm>
            <a:custGeom>
              <a:avLst/>
              <a:gdLst/>
              <a:ahLst/>
              <a:cxnLst/>
              <a:rect l="l" t="t" r="r" b="b"/>
              <a:pathLst>
                <a:path w="44787" h="43831" extrusionOk="0">
                  <a:moveTo>
                    <a:pt x="26685" y="0"/>
                  </a:moveTo>
                  <a:cubicBezTo>
                    <a:pt x="25210" y="0"/>
                    <a:pt x="23758" y="380"/>
                    <a:pt x="22345" y="702"/>
                  </a:cubicBezTo>
                  <a:cubicBezTo>
                    <a:pt x="20726" y="929"/>
                    <a:pt x="19107" y="1253"/>
                    <a:pt x="17682" y="2062"/>
                  </a:cubicBezTo>
                  <a:cubicBezTo>
                    <a:pt x="6931" y="9899"/>
                    <a:pt x="1" y="27159"/>
                    <a:pt x="648" y="40242"/>
                  </a:cubicBezTo>
                  <a:cubicBezTo>
                    <a:pt x="864" y="41318"/>
                    <a:pt x="1929" y="42014"/>
                    <a:pt x="2989" y="42014"/>
                  </a:cubicBezTo>
                  <a:cubicBezTo>
                    <a:pt x="3205" y="42014"/>
                    <a:pt x="3420" y="41986"/>
                    <a:pt x="3628" y="41925"/>
                  </a:cubicBezTo>
                  <a:cubicBezTo>
                    <a:pt x="6218" y="41116"/>
                    <a:pt x="5117" y="37878"/>
                    <a:pt x="5797" y="35837"/>
                  </a:cubicBezTo>
                  <a:cubicBezTo>
                    <a:pt x="6348" y="31369"/>
                    <a:pt x="7805" y="27126"/>
                    <a:pt x="9392" y="22917"/>
                  </a:cubicBezTo>
                  <a:cubicBezTo>
                    <a:pt x="11529" y="17153"/>
                    <a:pt x="14832" y="11583"/>
                    <a:pt x="19884" y="7923"/>
                  </a:cubicBezTo>
                  <a:cubicBezTo>
                    <a:pt x="20557" y="7407"/>
                    <a:pt x="23299" y="6907"/>
                    <a:pt x="25221" y="6907"/>
                  </a:cubicBezTo>
                  <a:cubicBezTo>
                    <a:pt x="26072" y="6907"/>
                    <a:pt x="26762" y="7005"/>
                    <a:pt x="27040" y="7243"/>
                  </a:cubicBezTo>
                  <a:cubicBezTo>
                    <a:pt x="29955" y="10644"/>
                    <a:pt x="30829" y="15339"/>
                    <a:pt x="31995" y="19549"/>
                  </a:cubicBezTo>
                  <a:cubicBezTo>
                    <a:pt x="33549" y="24406"/>
                    <a:pt x="34488" y="29426"/>
                    <a:pt x="34942" y="34477"/>
                  </a:cubicBezTo>
                  <a:cubicBezTo>
                    <a:pt x="35136" y="38007"/>
                    <a:pt x="33906" y="43027"/>
                    <a:pt x="38731" y="43804"/>
                  </a:cubicBezTo>
                  <a:cubicBezTo>
                    <a:pt x="38941" y="43822"/>
                    <a:pt x="39144" y="43830"/>
                    <a:pt x="39338" y="43830"/>
                  </a:cubicBezTo>
                  <a:cubicBezTo>
                    <a:pt x="44787" y="43830"/>
                    <a:pt x="43895" y="36993"/>
                    <a:pt x="43426" y="33085"/>
                  </a:cubicBezTo>
                  <a:cubicBezTo>
                    <a:pt x="42519" y="27094"/>
                    <a:pt x="41159" y="21200"/>
                    <a:pt x="39249" y="15469"/>
                  </a:cubicBezTo>
                  <a:cubicBezTo>
                    <a:pt x="37371" y="9543"/>
                    <a:pt x="34942" y="1576"/>
                    <a:pt x="28044" y="119"/>
                  </a:cubicBezTo>
                  <a:cubicBezTo>
                    <a:pt x="27589" y="36"/>
                    <a:pt x="27136" y="0"/>
                    <a:pt x="266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0" name="Google Shape;1170;p156"/>
          <p:cNvGrpSpPr/>
          <p:nvPr/>
        </p:nvGrpSpPr>
        <p:grpSpPr>
          <a:xfrm>
            <a:off x="1559024" y="2435008"/>
            <a:ext cx="793146" cy="777983"/>
            <a:chOff x="1145850" y="238200"/>
            <a:chExt cx="5305325" cy="5203900"/>
          </a:xfrm>
        </p:grpSpPr>
        <p:sp>
          <p:nvSpPr>
            <p:cNvPr id="1171" name="Google Shape;1171;p156"/>
            <p:cNvSpPr/>
            <p:nvPr/>
          </p:nvSpPr>
          <p:spPr>
            <a:xfrm>
              <a:off x="1175950" y="238200"/>
              <a:ext cx="5063075" cy="206500"/>
            </a:xfrm>
            <a:custGeom>
              <a:avLst/>
              <a:gdLst/>
              <a:ahLst/>
              <a:cxnLst/>
              <a:rect l="l" t="t" r="r" b="b"/>
              <a:pathLst>
                <a:path w="202523" h="8260" extrusionOk="0">
                  <a:moveTo>
                    <a:pt x="154164" y="1"/>
                  </a:moveTo>
                  <a:cubicBezTo>
                    <a:pt x="149247" y="1"/>
                    <a:pt x="144322" y="211"/>
                    <a:pt x="139396" y="211"/>
                  </a:cubicBezTo>
                  <a:cubicBezTo>
                    <a:pt x="138487" y="211"/>
                    <a:pt x="137578" y="204"/>
                    <a:pt x="136669" y="187"/>
                  </a:cubicBezTo>
                  <a:cubicBezTo>
                    <a:pt x="127632" y="619"/>
                    <a:pt x="118621" y="1286"/>
                    <a:pt x="109588" y="1286"/>
                  </a:cubicBezTo>
                  <a:cubicBezTo>
                    <a:pt x="108676" y="1286"/>
                    <a:pt x="107764" y="1279"/>
                    <a:pt x="106851" y="1265"/>
                  </a:cubicBezTo>
                  <a:cubicBezTo>
                    <a:pt x="102417" y="1220"/>
                    <a:pt x="97999" y="1161"/>
                    <a:pt x="93574" y="1161"/>
                  </a:cubicBezTo>
                  <a:cubicBezTo>
                    <a:pt x="91643" y="1161"/>
                    <a:pt x="89711" y="1172"/>
                    <a:pt x="87775" y="1201"/>
                  </a:cubicBezTo>
                  <a:cubicBezTo>
                    <a:pt x="79514" y="1275"/>
                    <a:pt x="71252" y="2126"/>
                    <a:pt x="62990" y="2126"/>
                  </a:cubicBezTo>
                  <a:cubicBezTo>
                    <a:pt x="60573" y="2126"/>
                    <a:pt x="58156" y="2053"/>
                    <a:pt x="55739" y="1867"/>
                  </a:cubicBezTo>
                  <a:cubicBezTo>
                    <a:pt x="51334" y="1548"/>
                    <a:pt x="46922" y="1439"/>
                    <a:pt x="42505" y="1439"/>
                  </a:cubicBezTo>
                  <a:cubicBezTo>
                    <a:pt x="34182" y="1439"/>
                    <a:pt x="25847" y="1826"/>
                    <a:pt x="17524" y="1930"/>
                  </a:cubicBezTo>
                  <a:cubicBezTo>
                    <a:pt x="13341" y="2247"/>
                    <a:pt x="9159" y="2469"/>
                    <a:pt x="4944" y="2500"/>
                  </a:cubicBezTo>
                  <a:cubicBezTo>
                    <a:pt x="2156" y="2564"/>
                    <a:pt x="1" y="6176"/>
                    <a:pt x="2726" y="7919"/>
                  </a:cubicBezTo>
                  <a:cubicBezTo>
                    <a:pt x="3121" y="8148"/>
                    <a:pt x="3577" y="8260"/>
                    <a:pt x="4035" y="8260"/>
                  </a:cubicBezTo>
                  <a:cubicBezTo>
                    <a:pt x="4716" y="8260"/>
                    <a:pt x="5402" y="8013"/>
                    <a:pt x="5895" y="7539"/>
                  </a:cubicBezTo>
                  <a:cubicBezTo>
                    <a:pt x="17334" y="6968"/>
                    <a:pt x="28773" y="6651"/>
                    <a:pt x="40244" y="6620"/>
                  </a:cubicBezTo>
                  <a:cubicBezTo>
                    <a:pt x="41067" y="6604"/>
                    <a:pt x="41889" y="6596"/>
                    <a:pt x="42711" y="6596"/>
                  </a:cubicBezTo>
                  <a:cubicBezTo>
                    <a:pt x="48385" y="6596"/>
                    <a:pt x="54058" y="6949"/>
                    <a:pt x="59732" y="7253"/>
                  </a:cubicBezTo>
                  <a:cubicBezTo>
                    <a:pt x="60610" y="7275"/>
                    <a:pt x="61490" y="7285"/>
                    <a:pt x="62369" y="7285"/>
                  </a:cubicBezTo>
                  <a:cubicBezTo>
                    <a:pt x="67898" y="7285"/>
                    <a:pt x="73444" y="6897"/>
                    <a:pt x="78966" y="6651"/>
                  </a:cubicBezTo>
                  <a:cubicBezTo>
                    <a:pt x="84008" y="6349"/>
                    <a:pt x="89057" y="6268"/>
                    <a:pt x="94109" y="6268"/>
                  </a:cubicBezTo>
                  <a:cubicBezTo>
                    <a:pt x="100035" y="6268"/>
                    <a:pt x="105963" y="6380"/>
                    <a:pt x="111887" y="6380"/>
                  </a:cubicBezTo>
                  <a:cubicBezTo>
                    <a:pt x="115736" y="6380"/>
                    <a:pt x="119582" y="6332"/>
                    <a:pt x="123424" y="6176"/>
                  </a:cubicBezTo>
                  <a:cubicBezTo>
                    <a:pt x="131409" y="5447"/>
                    <a:pt x="139363" y="5416"/>
                    <a:pt x="147380" y="5384"/>
                  </a:cubicBezTo>
                  <a:cubicBezTo>
                    <a:pt x="149472" y="5224"/>
                    <a:pt x="151564" y="5168"/>
                    <a:pt x="153657" y="5168"/>
                  </a:cubicBezTo>
                  <a:cubicBezTo>
                    <a:pt x="157775" y="5168"/>
                    <a:pt x="161894" y="5384"/>
                    <a:pt x="166012" y="5447"/>
                  </a:cubicBezTo>
                  <a:cubicBezTo>
                    <a:pt x="166445" y="5450"/>
                    <a:pt x="166879" y="5452"/>
                    <a:pt x="167313" y="5452"/>
                  </a:cubicBezTo>
                  <a:cubicBezTo>
                    <a:pt x="173381" y="5452"/>
                    <a:pt x="179449" y="5183"/>
                    <a:pt x="185507" y="5183"/>
                  </a:cubicBezTo>
                  <a:cubicBezTo>
                    <a:pt x="188348" y="5183"/>
                    <a:pt x="191188" y="5242"/>
                    <a:pt x="194024" y="5416"/>
                  </a:cubicBezTo>
                  <a:cubicBezTo>
                    <a:pt x="195608" y="5479"/>
                    <a:pt x="197192" y="5511"/>
                    <a:pt x="198777" y="5701"/>
                  </a:cubicBezTo>
                  <a:cubicBezTo>
                    <a:pt x="198901" y="5715"/>
                    <a:pt x="199022" y="5722"/>
                    <a:pt x="199139" y="5722"/>
                  </a:cubicBezTo>
                  <a:cubicBezTo>
                    <a:pt x="202139" y="5722"/>
                    <a:pt x="202523" y="1182"/>
                    <a:pt x="199442" y="694"/>
                  </a:cubicBezTo>
                  <a:cubicBezTo>
                    <a:pt x="195218" y="283"/>
                    <a:pt x="190972" y="163"/>
                    <a:pt x="186716" y="163"/>
                  </a:cubicBezTo>
                  <a:cubicBezTo>
                    <a:pt x="180868" y="163"/>
                    <a:pt x="175002" y="388"/>
                    <a:pt x="169151" y="388"/>
                  </a:cubicBezTo>
                  <a:cubicBezTo>
                    <a:pt x="166803" y="388"/>
                    <a:pt x="164456" y="352"/>
                    <a:pt x="162114" y="251"/>
                  </a:cubicBezTo>
                  <a:cubicBezTo>
                    <a:pt x="159467" y="62"/>
                    <a:pt x="156817" y="1"/>
                    <a:pt x="154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156"/>
            <p:cNvSpPr/>
            <p:nvPr/>
          </p:nvSpPr>
          <p:spPr>
            <a:xfrm>
              <a:off x="1286075" y="5203525"/>
              <a:ext cx="5095000" cy="238575"/>
            </a:xfrm>
            <a:custGeom>
              <a:avLst/>
              <a:gdLst/>
              <a:ahLst/>
              <a:cxnLst/>
              <a:rect l="l" t="t" r="r" b="b"/>
              <a:pathLst>
                <a:path w="203800" h="9543" extrusionOk="0">
                  <a:moveTo>
                    <a:pt x="199069" y="1"/>
                  </a:moveTo>
                  <a:cubicBezTo>
                    <a:pt x="199035" y="1"/>
                    <a:pt x="199001" y="1"/>
                    <a:pt x="198967" y="2"/>
                  </a:cubicBezTo>
                  <a:cubicBezTo>
                    <a:pt x="193897" y="477"/>
                    <a:pt x="188795" y="731"/>
                    <a:pt x="183693" y="762"/>
                  </a:cubicBezTo>
                  <a:cubicBezTo>
                    <a:pt x="181603" y="774"/>
                    <a:pt x="179512" y="778"/>
                    <a:pt x="177420" y="778"/>
                  </a:cubicBezTo>
                  <a:cubicBezTo>
                    <a:pt x="171966" y="778"/>
                    <a:pt x="166510" y="750"/>
                    <a:pt x="161053" y="750"/>
                  </a:cubicBezTo>
                  <a:cubicBezTo>
                    <a:pt x="151127" y="750"/>
                    <a:pt x="141199" y="842"/>
                    <a:pt x="131282" y="1364"/>
                  </a:cubicBezTo>
                  <a:cubicBezTo>
                    <a:pt x="120540" y="1871"/>
                    <a:pt x="109766" y="1491"/>
                    <a:pt x="99024" y="2125"/>
                  </a:cubicBezTo>
                  <a:cubicBezTo>
                    <a:pt x="88155" y="2854"/>
                    <a:pt x="77286" y="3804"/>
                    <a:pt x="66386" y="4185"/>
                  </a:cubicBezTo>
                  <a:cubicBezTo>
                    <a:pt x="57957" y="4185"/>
                    <a:pt x="49560" y="4026"/>
                    <a:pt x="41163" y="3678"/>
                  </a:cubicBezTo>
                  <a:cubicBezTo>
                    <a:pt x="37958" y="3444"/>
                    <a:pt x="34760" y="3352"/>
                    <a:pt x="31564" y="3352"/>
                  </a:cubicBezTo>
                  <a:cubicBezTo>
                    <a:pt x="21740" y="3352"/>
                    <a:pt x="11943" y="4222"/>
                    <a:pt x="2092" y="4533"/>
                  </a:cubicBezTo>
                  <a:cubicBezTo>
                    <a:pt x="2074" y="4533"/>
                    <a:pt x="2057" y="4532"/>
                    <a:pt x="2040" y="4532"/>
                  </a:cubicBezTo>
                  <a:cubicBezTo>
                    <a:pt x="922" y="4532"/>
                    <a:pt x="1" y="5533"/>
                    <a:pt x="1" y="6656"/>
                  </a:cubicBezTo>
                  <a:cubicBezTo>
                    <a:pt x="32" y="8938"/>
                    <a:pt x="2567" y="8811"/>
                    <a:pt x="4278" y="9001"/>
                  </a:cubicBezTo>
                  <a:cubicBezTo>
                    <a:pt x="7157" y="9180"/>
                    <a:pt x="10037" y="9242"/>
                    <a:pt x="12919" y="9242"/>
                  </a:cubicBezTo>
                  <a:cubicBezTo>
                    <a:pt x="19332" y="9242"/>
                    <a:pt x="25750" y="8936"/>
                    <a:pt x="32162" y="8936"/>
                  </a:cubicBezTo>
                  <a:cubicBezTo>
                    <a:pt x="34064" y="8936"/>
                    <a:pt x="35966" y="8963"/>
                    <a:pt x="37867" y="9033"/>
                  </a:cubicBezTo>
                  <a:cubicBezTo>
                    <a:pt x="41493" y="9294"/>
                    <a:pt x="45119" y="9449"/>
                    <a:pt x="48770" y="9449"/>
                  </a:cubicBezTo>
                  <a:cubicBezTo>
                    <a:pt x="49107" y="9449"/>
                    <a:pt x="49444" y="9447"/>
                    <a:pt x="49782" y="9445"/>
                  </a:cubicBezTo>
                  <a:cubicBezTo>
                    <a:pt x="52536" y="9511"/>
                    <a:pt x="55290" y="9542"/>
                    <a:pt x="58045" y="9542"/>
                  </a:cubicBezTo>
                  <a:cubicBezTo>
                    <a:pt x="72274" y="9542"/>
                    <a:pt x="86500" y="8716"/>
                    <a:pt x="100704" y="7734"/>
                  </a:cubicBezTo>
                  <a:cubicBezTo>
                    <a:pt x="116452" y="7322"/>
                    <a:pt x="132233" y="7068"/>
                    <a:pt x="148013" y="6593"/>
                  </a:cubicBezTo>
                  <a:cubicBezTo>
                    <a:pt x="150816" y="6420"/>
                    <a:pt x="153620" y="6358"/>
                    <a:pt x="156423" y="6358"/>
                  </a:cubicBezTo>
                  <a:cubicBezTo>
                    <a:pt x="163515" y="6358"/>
                    <a:pt x="170606" y="6755"/>
                    <a:pt x="177698" y="6755"/>
                  </a:cubicBezTo>
                  <a:cubicBezTo>
                    <a:pt x="178070" y="6755"/>
                    <a:pt x="178442" y="6754"/>
                    <a:pt x="178813" y="6751"/>
                  </a:cubicBezTo>
                  <a:cubicBezTo>
                    <a:pt x="179789" y="6781"/>
                    <a:pt x="180763" y="6794"/>
                    <a:pt x="181737" y="6794"/>
                  </a:cubicBezTo>
                  <a:cubicBezTo>
                    <a:pt x="186715" y="6794"/>
                    <a:pt x="191674" y="6465"/>
                    <a:pt x="196633" y="6465"/>
                  </a:cubicBezTo>
                  <a:cubicBezTo>
                    <a:pt x="196819" y="6465"/>
                    <a:pt x="197006" y="6465"/>
                    <a:pt x="197192" y="6466"/>
                  </a:cubicBezTo>
                  <a:cubicBezTo>
                    <a:pt x="197239" y="6467"/>
                    <a:pt x="197286" y="6467"/>
                    <a:pt x="197333" y="6467"/>
                  </a:cubicBezTo>
                  <a:cubicBezTo>
                    <a:pt x="203799" y="6467"/>
                    <a:pt x="203781" y="1"/>
                    <a:pt x="199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156"/>
            <p:cNvSpPr/>
            <p:nvPr/>
          </p:nvSpPr>
          <p:spPr>
            <a:xfrm>
              <a:off x="1145850" y="372925"/>
              <a:ext cx="373150" cy="5059400"/>
            </a:xfrm>
            <a:custGeom>
              <a:avLst/>
              <a:gdLst/>
              <a:ahLst/>
              <a:cxnLst/>
              <a:rect l="l" t="t" r="r" b="b"/>
              <a:pathLst>
                <a:path w="14926" h="202376" extrusionOk="0">
                  <a:moveTo>
                    <a:pt x="5043" y="0"/>
                  </a:moveTo>
                  <a:cubicBezTo>
                    <a:pt x="3042" y="0"/>
                    <a:pt x="1694" y="2918"/>
                    <a:pt x="1744" y="5002"/>
                  </a:cubicBezTo>
                  <a:cubicBezTo>
                    <a:pt x="318" y="14666"/>
                    <a:pt x="761" y="24489"/>
                    <a:pt x="476" y="34249"/>
                  </a:cubicBezTo>
                  <a:cubicBezTo>
                    <a:pt x="381" y="42583"/>
                    <a:pt x="1" y="50917"/>
                    <a:pt x="730" y="59219"/>
                  </a:cubicBezTo>
                  <a:cubicBezTo>
                    <a:pt x="1237" y="71387"/>
                    <a:pt x="3455" y="83397"/>
                    <a:pt x="3170" y="95596"/>
                  </a:cubicBezTo>
                  <a:cubicBezTo>
                    <a:pt x="3170" y="104849"/>
                    <a:pt x="4659" y="114039"/>
                    <a:pt x="4786" y="123291"/>
                  </a:cubicBezTo>
                  <a:cubicBezTo>
                    <a:pt x="4786" y="129185"/>
                    <a:pt x="4912" y="135047"/>
                    <a:pt x="5293" y="140910"/>
                  </a:cubicBezTo>
                  <a:cubicBezTo>
                    <a:pt x="5800" y="149243"/>
                    <a:pt x="5198" y="157609"/>
                    <a:pt x="5641" y="165943"/>
                  </a:cubicBezTo>
                  <a:cubicBezTo>
                    <a:pt x="5990" y="171425"/>
                    <a:pt x="6814" y="176875"/>
                    <a:pt x="6909" y="182357"/>
                  </a:cubicBezTo>
                  <a:cubicBezTo>
                    <a:pt x="7004" y="188061"/>
                    <a:pt x="6624" y="193828"/>
                    <a:pt x="6845" y="199500"/>
                  </a:cubicBezTo>
                  <a:cubicBezTo>
                    <a:pt x="7271" y="201425"/>
                    <a:pt x="8978" y="202376"/>
                    <a:pt x="10690" y="202376"/>
                  </a:cubicBezTo>
                  <a:cubicBezTo>
                    <a:pt x="12416" y="202376"/>
                    <a:pt x="14148" y="201409"/>
                    <a:pt x="14577" y="199500"/>
                  </a:cubicBezTo>
                  <a:cubicBezTo>
                    <a:pt x="14926" y="197947"/>
                    <a:pt x="14704" y="196363"/>
                    <a:pt x="14704" y="194810"/>
                  </a:cubicBezTo>
                  <a:cubicBezTo>
                    <a:pt x="14514" y="180519"/>
                    <a:pt x="12391" y="166355"/>
                    <a:pt x="12612" y="152095"/>
                  </a:cubicBezTo>
                  <a:cubicBezTo>
                    <a:pt x="12486" y="137392"/>
                    <a:pt x="11662" y="122689"/>
                    <a:pt x="11028" y="108018"/>
                  </a:cubicBezTo>
                  <a:cubicBezTo>
                    <a:pt x="10426" y="99494"/>
                    <a:pt x="10775" y="90970"/>
                    <a:pt x="10077" y="82446"/>
                  </a:cubicBezTo>
                  <a:cubicBezTo>
                    <a:pt x="7226" y="57540"/>
                    <a:pt x="5071" y="32380"/>
                    <a:pt x="6719" y="7315"/>
                  </a:cubicBezTo>
                  <a:cubicBezTo>
                    <a:pt x="6814" y="6174"/>
                    <a:pt x="6909" y="5033"/>
                    <a:pt x="7131" y="3924"/>
                  </a:cubicBezTo>
                  <a:cubicBezTo>
                    <a:pt x="7764" y="2974"/>
                    <a:pt x="7701" y="1611"/>
                    <a:pt x="6845" y="755"/>
                  </a:cubicBezTo>
                  <a:cubicBezTo>
                    <a:pt x="6205" y="225"/>
                    <a:pt x="5599" y="0"/>
                    <a:pt x="50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156"/>
            <p:cNvSpPr/>
            <p:nvPr/>
          </p:nvSpPr>
          <p:spPr>
            <a:xfrm>
              <a:off x="6074850" y="254000"/>
              <a:ext cx="376325" cy="5147375"/>
            </a:xfrm>
            <a:custGeom>
              <a:avLst/>
              <a:gdLst/>
              <a:ahLst/>
              <a:cxnLst/>
              <a:rect l="l" t="t" r="r" b="b"/>
              <a:pathLst>
                <a:path w="15053" h="205895" extrusionOk="0">
                  <a:moveTo>
                    <a:pt x="4848" y="1"/>
                  </a:moveTo>
                  <a:cubicBezTo>
                    <a:pt x="4566" y="1"/>
                    <a:pt x="4279" y="40"/>
                    <a:pt x="3993" y="126"/>
                  </a:cubicBezTo>
                  <a:cubicBezTo>
                    <a:pt x="1" y="1488"/>
                    <a:pt x="1965" y="6431"/>
                    <a:pt x="1743" y="9600"/>
                  </a:cubicBezTo>
                  <a:cubicBezTo>
                    <a:pt x="1743" y="16128"/>
                    <a:pt x="2060" y="22687"/>
                    <a:pt x="2187" y="29215"/>
                  </a:cubicBezTo>
                  <a:cubicBezTo>
                    <a:pt x="2060" y="37390"/>
                    <a:pt x="2757" y="45534"/>
                    <a:pt x="2694" y="53709"/>
                  </a:cubicBezTo>
                  <a:cubicBezTo>
                    <a:pt x="2441" y="59952"/>
                    <a:pt x="2029" y="66194"/>
                    <a:pt x="2029" y="72437"/>
                  </a:cubicBezTo>
                  <a:cubicBezTo>
                    <a:pt x="2250" y="86442"/>
                    <a:pt x="3613" y="100417"/>
                    <a:pt x="4690" y="114391"/>
                  </a:cubicBezTo>
                  <a:cubicBezTo>
                    <a:pt x="5134" y="125418"/>
                    <a:pt x="4342" y="136446"/>
                    <a:pt x="4817" y="147504"/>
                  </a:cubicBezTo>
                  <a:cubicBezTo>
                    <a:pt x="5895" y="164901"/>
                    <a:pt x="6623" y="182456"/>
                    <a:pt x="3645" y="199726"/>
                  </a:cubicBezTo>
                  <a:cubicBezTo>
                    <a:pt x="3052" y="203327"/>
                    <a:pt x="6169" y="205894"/>
                    <a:pt x="9266" y="205894"/>
                  </a:cubicBezTo>
                  <a:cubicBezTo>
                    <a:pt x="10802" y="205894"/>
                    <a:pt x="12333" y="205263"/>
                    <a:pt x="13405" y="203813"/>
                  </a:cubicBezTo>
                  <a:cubicBezTo>
                    <a:pt x="15052" y="201849"/>
                    <a:pt x="14387" y="199345"/>
                    <a:pt x="14197" y="197064"/>
                  </a:cubicBezTo>
                  <a:cubicBezTo>
                    <a:pt x="14007" y="193990"/>
                    <a:pt x="13816" y="190885"/>
                    <a:pt x="13848" y="187779"/>
                  </a:cubicBezTo>
                  <a:cubicBezTo>
                    <a:pt x="14640" y="173457"/>
                    <a:pt x="13943" y="159102"/>
                    <a:pt x="13278" y="144779"/>
                  </a:cubicBezTo>
                  <a:cubicBezTo>
                    <a:pt x="13278" y="131946"/>
                    <a:pt x="13785" y="119081"/>
                    <a:pt x="12486" y="106279"/>
                  </a:cubicBezTo>
                  <a:cubicBezTo>
                    <a:pt x="11852" y="98072"/>
                    <a:pt x="11060" y="89896"/>
                    <a:pt x="10838" y="81689"/>
                  </a:cubicBezTo>
                  <a:cubicBezTo>
                    <a:pt x="10141" y="69807"/>
                    <a:pt x="10616" y="57892"/>
                    <a:pt x="10489" y="46009"/>
                  </a:cubicBezTo>
                  <a:cubicBezTo>
                    <a:pt x="10109" y="39862"/>
                    <a:pt x="9982" y="33714"/>
                    <a:pt x="9760" y="27599"/>
                  </a:cubicBezTo>
                  <a:cubicBezTo>
                    <a:pt x="9475" y="21420"/>
                    <a:pt x="8968" y="15272"/>
                    <a:pt x="8588" y="9125"/>
                  </a:cubicBezTo>
                  <a:cubicBezTo>
                    <a:pt x="8461" y="7445"/>
                    <a:pt x="8239" y="5798"/>
                    <a:pt x="8049" y="4150"/>
                  </a:cubicBezTo>
                  <a:cubicBezTo>
                    <a:pt x="8661" y="2063"/>
                    <a:pt x="6879" y="1"/>
                    <a:pt x="48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156"/>
            <p:cNvSpPr/>
            <p:nvPr/>
          </p:nvSpPr>
          <p:spPr>
            <a:xfrm>
              <a:off x="3196825" y="2546350"/>
              <a:ext cx="1371300" cy="1339325"/>
            </a:xfrm>
            <a:custGeom>
              <a:avLst/>
              <a:gdLst/>
              <a:ahLst/>
              <a:cxnLst/>
              <a:rect l="l" t="t" r="r" b="b"/>
              <a:pathLst>
                <a:path w="54852" h="53573" extrusionOk="0">
                  <a:moveTo>
                    <a:pt x="28964" y="0"/>
                  </a:moveTo>
                  <a:cubicBezTo>
                    <a:pt x="22028" y="0"/>
                    <a:pt x="15105" y="1972"/>
                    <a:pt x="10109" y="7012"/>
                  </a:cubicBezTo>
                  <a:cubicBezTo>
                    <a:pt x="5071" y="11321"/>
                    <a:pt x="2536" y="17437"/>
                    <a:pt x="1142" y="23774"/>
                  </a:cubicBezTo>
                  <a:cubicBezTo>
                    <a:pt x="1" y="30144"/>
                    <a:pt x="2124" y="36988"/>
                    <a:pt x="5705" y="42280"/>
                  </a:cubicBezTo>
                  <a:cubicBezTo>
                    <a:pt x="11028" y="49473"/>
                    <a:pt x="17397" y="53529"/>
                    <a:pt x="26523" y="53561"/>
                  </a:cubicBezTo>
                  <a:cubicBezTo>
                    <a:pt x="26802" y="53568"/>
                    <a:pt x="27081" y="53572"/>
                    <a:pt x="27359" y="53572"/>
                  </a:cubicBezTo>
                  <a:cubicBezTo>
                    <a:pt x="32903" y="53572"/>
                    <a:pt x="38348" y="52063"/>
                    <a:pt x="42874" y="48744"/>
                  </a:cubicBezTo>
                  <a:cubicBezTo>
                    <a:pt x="45932" y="46800"/>
                    <a:pt x="44009" y="42864"/>
                    <a:pt x="41249" y="42864"/>
                  </a:cubicBezTo>
                  <a:cubicBezTo>
                    <a:pt x="40634" y="42864"/>
                    <a:pt x="39977" y="43060"/>
                    <a:pt x="39325" y="43516"/>
                  </a:cubicBezTo>
                  <a:cubicBezTo>
                    <a:pt x="35883" y="45244"/>
                    <a:pt x="31933" y="46221"/>
                    <a:pt x="28026" y="46221"/>
                  </a:cubicBezTo>
                  <a:cubicBezTo>
                    <a:pt x="23481" y="46221"/>
                    <a:pt x="18994" y="44899"/>
                    <a:pt x="15433" y="41900"/>
                  </a:cubicBezTo>
                  <a:cubicBezTo>
                    <a:pt x="10648" y="37812"/>
                    <a:pt x="7796" y="31665"/>
                    <a:pt x="8049" y="25359"/>
                  </a:cubicBezTo>
                  <a:cubicBezTo>
                    <a:pt x="9063" y="20891"/>
                    <a:pt x="9982" y="16233"/>
                    <a:pt x="13373" y="12874"/>
                  </a:cubicBezTo>
                  <a:cubicBezTo>
                    <a:pt x="16918" y="8199"/>
                    <a:pt x="23182" y="5891"/>
                    <a:pt x="29492" y="5891"/>
                  </a:cubicBezTo>
                  <a:cubicBezTo>
                    <a:pt x="37339" y="5891"/>
                    <a:pt x="45257" y="9460"/>
                    <a:pt x="48103" y="16486"/>
                  </a:cubicBezTo>
                  <a:cubicBezTo>
                    <a:pt x="49021" y="20415"/>
                    <a:pt x="49275" y="24503"/>
                    <a:pt x="48990" y="28527"/>
                  </a:cubicBezTo>
                  <a:cubicBezTo>
                    <a:pt x="48958" y="31791"/>
                    <a:pt x="45726" y="37717"/>
                    <a:pt x="50986" y="38256"/>
                  </a:cubicBezTo>
                  <a:cubicBezTo>
                    <a:pt x="51002" y="38256"/>
                    <a:pt x="51017" y="38256"/>
                    <a:pt x="51033" y="38256"/>
                  </a:cubicBezTo>
                  <a:cubicBezTo>
                    <a:pt x="52976" y="38256"/>
                    <a:pt x="54531" y="36307"/>
                    <a:pt x="53996" y="34421"/>
                  </a:cubicBezTo>
                  <a:cubicBezTo>
                    <a:pt x="54345" y="32076"/>
                    <a:pt x="54694" y="29732"/>
                    <a:pt x="54725" y="27355"/>
                  </a:cubicBezTo>
                  <a:cubicBezTo>
                    <a:pt x="54852" y="22443"/>
                    <a:pt x="54852" y="17120"/>
                    <a:pt x="52634" y="12620"/>
                  </a:cubicBezTo>
                  <a:cubicBezTo>
                    <a:pt x="49655" y="6917"/>
                    <a:pt x="44110" y="2575"/>
                    <a:pt x="37836" y="1023"/>
                  </a:cubicBezTo>
                  <a:cubicBezTo>
                    <a:pt x="34980" y="371"/>
                    <a:pt x="31971" y="0"/>
                    <a:pt x="28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156"/>
            <p:cNvSpPr/>
            <p:nvPr/>
          </p:nvSpPr>
          <p:spPr>
            <a:xfrm>
              <a:off x="4184700" y="3444125"/>
              <a:ext cx="430325" cy="330375"/>
            </a:xfrm>
            <a:custGeom>
              <a:avLst/>
              <a:gdLst/>
              <a:ahLst/>
              <a:cxnLst/>
              <a:rect l="l" t="t" r="r" b="b"/>
              <a:pathLst>
                <a:path w="17213" h="13215" extrusionOk="0">
                  <a:moveTo>
                    <a:pt x="11476" y="1"/>
                  </a:moveTo>
                  <a:cubicBezTo>
                    <a:pt x="9336" y="1"/>
                    <a:pt x="7470" y="2550"/>
                    <a:pt x="9190" y="5989"/>
                  </a:cubicBezTo>
                  <a:cubicBezTo>
                    <a:pt x="8877" y="6011"/>
                    <a:pt x="8554" y="6020"/>
                    <a:pt x="8225" y="6020"/>
                  </a:cubicBezTo>
                  <a:cubicBezTo>
                    <a:pt x="7328" y="6020"/>
                    <a:pt x="6382" y="5958"/>
                    <a:pt x="5448" y="5958"/>
                  </a:cubicBezTo>
                  <a:cubicBezTo>
                    <a:pt x="3839" y="5958"/>
                    <a:pt x="2265" y="6140"/>
                    <a:pt x="1046" y="7129"/>
                  </a:cubicBezTo>
                  <a:cubicBezTo>
                    <a:pt x="0" y="8175"/>
                    <a:pt x="64" y="10076"/>
                    <a:pt x="1299" y="10964"/>
                  </a:cubicBezTo>
                  <a:cubicBezTo>
                    <a:pt x="4405" y="12485"/>
                    <a:pt x="8081" y="12263"/>
                    <a:pt x="11408" y="13118"/>
                  </a:cubicBezTo>
                  <a:cubicBezTo>
                    <a:pt x="11704" y="13183"/>
                    <a:pt x="12009" y="13215"/>
                    <a:pt x="12316" y="13215"/>
                  </a:cubicBezTo>
                  <a:cubicBezTo>
                    <a:pt x="14701" y="13215"/>
                    <a:pt x="17212" y="11328"/>
                    <a:pt x="16763" y="8745"/>
                  </a:cubicBezTo>
                  <a:cubicBezTo>
                    <a:pt x="16161" y="6401"/>
                    <a:pt x="15083" y="4214"/>
                    <a:pt x="14355" y="1901"/>
                  </a:cubicBezTo>
                  <a:cubicBezTo>
                    <a:pt x="13569" y="575"/>
                    <a:pt x="12492" y="1"/>
                    <a:pt x="114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156"/>
            <p:cNvSpPr/>
            <p:nvPr/>
          </p:nvSpPr>
          <p:spPr>
            <a:xfrm>
              <a:off x="3535900" y="2968575"/>
              <a:ext cx="815175" cy="272450"/>
            </a:xfrm>
            <a:custGeom>
              <a:avLst/>
              <a:gdLst/>
              <a:ahLst/>
              <a:cxnLst/>
              <a:rect l="l" t="t" r="r" b="b"/>
              <a:pathLst>
                <a:path w="32607" h="10898" extrusionOk="0">
                  <a:moveTo>
                    <a:pt x="26013" y="0"/>
                  </a:moveTo>
                  <a:cubicBezTo>
                    <a:pt x="23601" y="0"/>
                    <a:pt x="21402" y="1586"/>
                    <a:pt x="19710" y="3305"/>
                  </a:cubicBezTo>
                  <a:cubicBezTo>
                    <a:pt x="19161" y="3848"/>
                    <a:pt x="18610" y="4067"/>
                    <a:pt x="18052" y="4067"/>
                  </a:cubicBezTo>
                  <a:cubicBezTo>
                    <a:pt x="15738" y="4067"/>
                    <a:pt x="13299" y="307"/>
                    <a:pt x="10364" y="307"/>
                  </a:cubicBezTo>
                  <a:cubicBezTo>
                    <a:pt x="10042" y="307"/>
                    <a:pt x="9714" y="352"/>
                    <a:pt x="9380" y="453"/>
                  </a:cubicBezTo>
                  <a:cubicBezTo>
                    <a:pt x="7510" y="770"/>
                    <a:pt x="5989" y="2037"/>
                    <a:pt x="4500" y="3114"/>
                  </a:cubicBezTo>
                  <a:cubicBezTo>
                    <a:pt x="3644" y="3717"/>
                    <a:pt x="2789" y="4350"/>
                    <a:pt x="1870" y="4889"/>
                  </a:cubicBezTo>
                  <a:cubicBezTo>
                    <a:pt x="32" y="6030"/>
                    <a:pt x="0" y="8945"/>
                    <a:pt x="1743" y="10213"/>
                  </a:cubicBezTo>
                  <a:cubicBezTo>
                    <a:pt x="2307" y="10683"/>
                    <a:pt x="2996" y="10898"/>
                    <a:pt x="3686" y="10898"/>
                  </a:cubicBezTo>
                  <a:cubicBezTo>
                    <a:pt x="5090" y="10898"/>
                    <a:pt x="6504" y="10009"/>
                    <a:pt x="6908" y="8565"/>
                  </a:cubicBezTo>
                  <a:cubicBezTo>
                    <a:pt x="7890" y="7678"/>
                    <a:pt x="8873" y="6759"/>
                    <a:pt x="9918" y="5935"/>
                  </a:cubicBezTo>
                  <a:cubicBezTo>
                    <a:pt x="11949" y="8078"/>
                    <a:pt x="14751" y="9579"/>
                    <a:pt x="17627" y="9579"/>
                  </a:cubicBezTo>
                  <a:cubicBezTo>
                    <a:pt x="18789" y="9579"/>
                    <a:pt x="19964" y="9334"/>
                    <a:pt x="21104" y="8787"/>
                  </a:cubicBezTo>
                  <a:cubicBezTo>
                    <a:pt x="22910" y="7963"/>
                    <a:pt x="24114" y="6315"/>
                    <a:pt x="25921" y="5428"/>
                  </a:cubicBezTo>
                  <a:cubicBezTo>
                    <a:pt x="27064" y="5779"/>
                    <a:pt x="28266" y="6375"/>
                    <a:pt x="29331" y="6375"/>
                  </a:cubicBezTo>
                  <a:cubicBezTo>
                    <a:pt x="30185" y="6375"/>
                    <a:pt x="30951" y="5992"/>
                    <a:pt x="31529" y="4794"/>
                  </a:cubicBezTo>
                  <a:cubicBezTo>
                    <a:pt x="32607" y="2196"/>
                    <a:pt x="29565" y="738"/>
                    <a:pt x="27473" y="199"/>
                  </a:cubicBezTo>
                  <a:cubicBezTo>
                    <a:pt x="26980" y="63"/>
                    <a:pt x="26492" y="0"/>
                    <a:pt x="26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156"/>
            <p:cNvSpPr/>
            <p:nvPr/>
          </p:nvSpPr>
          <p:spPr>
            <a:xfrm>
              <a:off x="3575500" y="3315775"/>
              <a:ext cx="687650" cy="236075"/>
            </a:xfrm>
            <a:custGeom>
              <a:avLst/>
              <a:gdLst/>
              <a:ahLst/>
              <a:cxnLst/>
              <a:rect l="l" t="t" r="r" b="b"/>
              <a:pathLst>
                <a:path w="27506" h="9443" extrusionOk="0">
                  <a:moveTo>
                    <a:pt x="20914" y="0"/>
                  </a:moveTo>
                  <a:cubicBezTo>
                    <a:pt x="18855" y="222"/>
                    <a:pt x="17112" y="1458"/>
                    <a:pt x="15179" y="2155"/>
                  </a:cubicBezTo>
                  <a:cubicBezTo>
                    <a:pt x="15064" y="2165"/>
                    <a:pt x="14952" y="2170"/>
                    <a:pt x="14841" y="2170"/>
                  </a:cubicBezTo>
                  <a:cubicBezTo>
                    <a:pt x="12944" y="2170"/>
                    <a:pt x="11581" y="756"/>
                    <a:pt x="9343" y="756"/>
                  </a:cubicBezTo>
                  <a:cubicBezTo>
                    <a:pt x="8463" y="756"/>
                    <a:pt x="7448" y="975"/>
                    <a:pt x="6211" y="1585"/>
                  </a:cubicBezTo>
                  <a:cubicBezTo>
                    <a:pt x="4215" y="2916"/>
                    <a:pt x="64" y="3803"/>
                    <a:pt x="0" y="6623"/>
                  </a:cubicBezTo>
                  <a:cubicBezTo>
                    <a:pt x="0" y="7764"/>
                    <a:pt x="698" y="8746"/>
                    <a:pt x="1712" y="9221"/>
                  </a:cubicBezTo>
                  <a:cubicBezTo>
                    <a:pt x="2051" y="9377"/>
                    <a:pt x="2387" y="9443"/>
                    <a:pt x="2719" y="9443"/>
                  </a:cubicBezTo>
                  <a:cubicBezTo>
                    <a:pt x="3875" y="9443"/>
                    <a:pt x="4980" y="8647"/>
                    <a:pt x="5989" y="8081"/>
                  </a:cubicBezTo>
                  <a:cubicBezTo>
                    <a:pt x="7581" y="6982"/>
                    <a:pt x="8643" y="6613"/>
                    <a:pt x="9486" y="6613"/>
                  </a:cubicBezTo>
                  <a:cubicBezTo>
                    <a:pt x="11210" y="6613"/>
                    <a:pt x="12024" y="8155"/>
                    <a:pt x="14598" y="8155"/>
                  </a:cubicBezTo>
                  <a:cubicBezTo>
                    <a:pt x="16103" y="8155"/>
                    <a:pt x="18210" y="7628"/>
                    <a:pt x="21453" y="5958"/>
                  </a:cubicBezTo>
                  <a:cubicBezTo>
                    <a:pt x="21949" y="6020"/>
                    <a:pt x="22489" y="6062"/>
                    <a:pt x="23033" y="6062"/>
                  </a:cubicBezTo>
                  <a:cubicBezTo>
                    <a:pt x="25234" y="6062"/>
                    <a:pt x="27506" y="5381"/>
                    <a:pt x="27252" y="2662"/>
                  </a:cubicBezTo>
                  <a:cubicBezTo>
                    <a:pt x="26886" y="126"/>
                    <a:pt x="24363" y="6"/>
                    <a:pt x="22210" y="6"/>
                  </a:cubicBezTo>
                  <a:cubicBezTo>
                    <a:pt x="21985" y="6"/>
                    <a:pt x="21763" y="7"/>
                    <a:pt x="21549" y="7"/>
                  </a:cubicBezTo>
                  <a:cubicBezTo>
                    <a:pt x="21329" y="7"/>
                    <a:pt x="21116" y="6"/>
                    <a:pt x="209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156"/>
            <p:cNvSpPr/>
            <p:nvPr/>
          </p:nvSpPr>
          <p:spPr>
            <a:xfrm>
              <a:off x="2792900" y="505050"/>
              <a:ext cx="1796675" cy="1488500"/>
            </a:xfrm>
            <a:custGeom>
              <a:avLst/>
              <a:gdLst/>
              <a:ahLst/>
              <a:cxnLst/>
              <a:rect l="l" t="t" r="r" b="b"/>
              <a:pathLst>
                <a:path w="71867" h="59540" extrusionOk="0">
                  <a:moveTo>
                    <a:pt x="36548" y="0"/>
                  </a:moveTo>
                  <a:cubicBezTo>
                    <a:pt x="21962" y="0"/>
                    <a:pt x="7488" y="9272"/>
                    <a:pt x="3261" y="23577"/>
                  </a:cubicBezTo>
                  <a:cubicBezTo>
                    <a:pt x="2604" y="26644"/>
                    <a:pt x="1" y="36352"/>
                    <a:pt x="5090" y="36352"/>
                  </a:cubicBezTo>
                  <a:cubicBezTo>
                    <a:pt x="5155" y="36352"/>
                    <a:pt x="5222" y="36351"/>
                    <a:pt x="5289" y="36347"/>
                  </a:cubicBezTo>
                  <a:cubicBezTo>
                    <a:pt x="7887" y="35777"/>
                    <a:pt x="7507" y="33844"/>
                    <a:pt x="7317" y="31816"/>
                  </a:cubicBezTo>
                  <a:cubicBezTo>
                    <a:pt x="7634" y="26017"/>
                    <a:pt x="9757" y="20472"/>
                    <a:pt x="13718" y="16194"/>
                  </a:cubicBezTo>
                  <a:cubicBezTo>
                    <a:pt x="19430" y="9197"/>
                    <a:pt x="28324" y="6868"/>
                    <a:pt x="37026" y="6868"/>
                  </a:cubicBezTo>
                  <a:cubicBezTo>
                    <a:pt x="38413" y="6868"/>
                    <a:pt x="39796" y="6927"/>
                    <a:pt x="41159" y="7036"/>
                  </a:cubicBezTo>
                  <a:cubicBezTo>
                    <a:pt x="46958" y="7733"/>
                    <a:pt x="53549" y="13089"/>
                    <a:pt x="56179" y="18190"/>
                  </a:cubicBezTo>
                  <a:cubicBezTo>
                    <a:pt x="58429" y="22437"/>
                    <a:pt x="59443" y="27316"/>
                    <a:pt x="58619" y="32070"/>
                  </a:cubicBezTo>
                  <a:cubicBezTo>
                    <a:pt x="57542" y="36094"/>
                    <a:pt x="56496" y="40372"/>
                    <a:pt x="53676" y="43572"/>
                  </a:cubicBezTo>
                  <a:cubicBezTo>
                    <a:pt x="49366" y="47882"/>
                    <a:pt x="43061" y="49878"/>
                    <a:pt x="37135" y="50607"/>
                  </a:cubicBezTo>
                  <a:cubicBezTo>
                    <a:pt x="35875" y="50872"/>
                    <a:pt x="34607" y="50996"/>
                    <a:pt x="33341" y="50996"/>
                  </a:cubicBezTo>
                  <a:cubicBezTo>
                    <a:pt x="27796" y="50996"/>
                    <a:pt x="22313" y="48617"/>
                    <a:pt x="17901" y="45315"/>
                  </a:cubicBezTo>
                  <a:cubicBezTo>
                    <a:pt x="17315" y="44963"/>
                    <a:pt x="16706" y="44808"/>
                    <a:pt x="16115" y="44808"/>
                  </a:cubicBezTo>
                  <a:cubicBezTo>
                    <a:pt x="13511" y="44808"/>
                    <a:pt x="11255" y="47828"/>
                    <a:pt x="12831" y="50385"/>
                  </a:cubicBezTo>
                  <a:cubicBezTo>
                    <a:pt x="13686" y="51748"/>
                    <a:pt x="14764" y="52952"/>
                    <a:pt x="16063" y="53934"/>
                  </a:cubicBezTo>
                  <a:cubicBezTo>
                    <a:pt x="20436" y="56944"/>
                    <a:pt x="25569" y="58560"/>
                    <a:pt x="30797" y="59416"/>
                  </a:cubicBezTo>
                  <a:cubicBezTo>
                    <a:pt x="31792" y="59499"/>
                    <a:pt x="32789" y="59540"/>
                    <a:pt x="33786" y="59540"/>
                  </a:cubicBezTo>
                  <a:cubicBezTo>
                    <a:pt x="41945" y="59540"/>
                    <a:pt x="50118" y="56815"/>
                    <a:pt x="56781" y="52128"/>
                  </a:cubicBezTo>
                  <a:cubicBezTo>
                    <a:pt x="61313" y="48610"/>
                    <a:pt x="64006" y="43287"/>
                    <a:pt x="65495" y="37837"/>
                  </a:cubicBezTo>
                  <a:cubicBezTo>
                    <a:pt x="71867" y="20432"/>
                    <a:pt x="57509" y="10"/>
                    <a:pt x="39137" y="10"/>
                  </a:cubicBezTo>
                  <a:cubicBezTo>
                    <a:pt x="38777" y="10"/>
                    <a:pt x="38416" y="18"/>
                    <a:pt x="38054" y="33"/>
                  </a:cubicBezTo>
                  <a:cubicBezTo>
                    <a:pt x="37552" y="11"/>
                    <a:pt x="37050" y="0"/>
                    <a:pt x="36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156"/>
            <p:cNvSpPr/>
            <p:nvPr/>
          </p:nvSpPr>
          <p:spPr>
            <a:xfrm>
              <a:off x="2669775" y="1335825"/>
              <a:ext cx="560350" cy="448950"/>
            </a:xfrm>
            <a:custGeom>
              <a:avLst/>
              <a:gdLst/>
              <a:ahLst/>
              <a:cxnLst/>
              <a:rect l="l" t="t" r="r" b="b"/>
              <a:pathLst>
                <a:path w="22414" h="17958" extrusionOk="0">
                  <a:moveTo>
                    <a:pt x="9689" y="1"/>
                  </a:moveTo>
                  <a:cubicBezTo>
                    <a:pt x="8264" y="1"/>
                    <a:pt x="6836" y="842"/>
                    <a:pt x="6443" y="2356"/>
                  </a:cubicBezTo>
                  <a:cubicBezTo>
                    <a:pt x="5334" y="4194"/>
                    <a:pt x="4257" y="6032"/>
                    <a:pt x="3306" y="7933"/>
                  </a:cubicBezTo>
                  <a:cubicBezTo>
                    <a:pt x="1" y="14484"/>
                    <a:pt x="2012" y="17957"/>
                    <a:pt x="8658" y="17957"/>
                  </a:cubicBezTo>
                  <a:cubicBezTo>
                    <a:pt x="9084" y="17957"/>
                    <a:pt x="9529" y="17943"/>
                    <a:pt x="9992" y="17914"/>
                  </a:cubicBezTo>
                  <a:cubicBezTo>
                    <a:pt x="10239" y="17917"/>
                    <a:pt x="10485" y="17918"/>
                    <a:pt x="10732" y="17918"/>
                  </a:cubicBezTo>
                  <a:cubicBezTo>
                    <a:pt x="13405" y="17918"/>
                    <a:pt x="16101" y="17764"/>
                    <a:pt x="18770" y="17503"/>
                  </a:cubicBezTo>
                  <a:cubicBezTo>
                    <a:pt x="22414" y="17154"/>
                    <a:pt x="22414" y="11387"/>
                    <a:pt x="18770" y="11038"/>
                  </a:cubicBezTo>
                  <a:cubicBezTo>
                    <a:pt x="17576" y="11028"/>
                    <a:pt x="16383" y="11010"/>
                    <a:pt x="15190" y="11010"/>
                  </a:cubicBezTo>
                  <a:cubicBezTo>
                    <a:pt x="12805" y="11010"/>
                    <a:pt x="10425" y="11081"/>
                    <a:pt x="8059" y="11419"/>
                  </a:cubicBezTo>
                  <a:cubicBezTo>
                    <a:pt x="9105" y="9739"/>
                    <a:pt x="10056" y="8028"/>
                    <a:pt x="11133" y="6380"/>
                  </a:cubicBezTo>
                  <a:cubicBezTo>
                    <a:pt x="12971" y="5461"/>
                    <a:pt x="13605" y="2926"/>
                    <a:pt x="12305" y="1278"/>
                  </a:cubicBezTo>
                  <a:cubicBezTo>
                    <a:pt x="11668" y="408"/>
                    <a:pt x="10680" y="1"/>
                    <a:pt x="96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156"/>
            <p:cNvSpPr/>
            <p:nvPr/>
          </p:nvSpPr>
          <p:spPr>
            <a:xfrm>
              <a:off x="3178625" y="966375"/>
              <a:ext cx="963575" cy="246650"/>
            </a:xfrm>
            <a:custGeom>
              <a:avLst/>
              <a:gdLst/>
              <a:ahLst/>
              <a:cxnLst/>
              <a:rect l="l" t="t" r="r" b="b"/>
              <a:pathLst>
                <a:path w="38543" h="9866" extrusionOk="0">
                  <a:moveTo>
                    <a:pt x="33969" y="0"/>
                  </a:moveTo>
                  <a:cubicBezTo>
                    <a:pt x="33303" y="0"/>
                    <a:pt x="32542" y="123"/>
                    <a:pt x="31688" y="403"/>
                  </a:cubicBezTo>
                  <a:cubicBezTo>
                    <a:pt x="30879" y="589"/>
                    <a:pt x="30066" y="654"/>
                    <a:pt x="29250" y="654"/>
                  </a:cubicBezTo>
                  <a:cubicBezTo>
                    <a:pt x="27987" y="654"/>
                    <a:pt x="26716" y="499"/>
                    <a:pt x="25445" y="403"/>
                  </a:cubicBezTo>
                  <a:cubicBezTo>
                    <a:pt x="25215" y="385"/>
                    <a:pt x="24986" y="376"/>
                    <a:pt x="24760" y="376"/>
                  </a:cubicBezTo>
                  <a:cubicBezTo>
                    <a:pt x="21436" y="376"/>
                    <a:pt x="18519" y="2240"/>
                    <a:pt x="15464" y="3160"/>
                  </a:cubicBezTo>
                  <a:cubicBezTo>
                    <a:pt x="13675" y="1975"/>
                    <a:pt x="11520" y="804"/>
                    <a:pt x="9398" y="804"/>
                  </a:cubicBezTo>
                  <a:cubicBezTo>
                    <a:pt x="8399" y="804"/>
                    <a:pt x="7407" y="1063"/>
                    <a:pt x="6464" y="1702"/>
                  </a:cubicBezTo>
                  <a:cubicBezTo>
                    <a:pt x="4214" y="3096"/>
                    <a:pt x="0" y="5821"/>
                    <a:pt x="1965" y="8863"/>
                  </a:cubicBezTo>
                  <a:cubicBezTo>
                    <a:pt x="2655" y="9582"/>
                    <a:pt x="3273" y="9866"/>
                    <a:pt x="3850" y="9866"/>
                  </a:cubicBezTo>
                  <a:cubicBezTo>
                    <a:pt x="5815" y="9866"/>
                    <a:pt x="7294" y="6575"/>
                    <a:pt x="9475" y="6012"/>
                  </a:cubicBezTo>
                  <a:cubicBezTo>
                    <a:pt x="11091" y="6455"/>
                    <a:pt x="12263" y="7786"/>
                    <a:pt x="13816" y="8356"/>
                  </a:cubicBezTo>
                  <a:cubicBezTo>
                    <a:pt x="14496" y="8550"/>
                    <a:pt x="15134" y="8632"/>
                    <a:pt x="15747" y="8632"/>
                  </a:cubicBezTo>
                  <a:cubicBezTo>
                    <a:pt x="19139" y="8632"/>
                    <a:pt x="21728" y="6114"/>
                    <a:pt x="26119" y="6114"/>
                  </a:cubicBezTo>
                  <a:cubicBezTo>
                    <a:pt x="26771" y="6114"/>
                    <a:pt x="27462" y="6169"/>
                    <a:pt x="28202" y="6297"/>
                  </a:cubicBezTo>
                  <a:cubicBezTo>
                    <a:pt x="28383" y="6307"/>
                    <a:pt x="28563" y="6311"/>
                    <a:pt x="28743" y="6311"/>
                  </a:cubicBezTo>
                  <a:cubicBezTo>
                    <a:pt x="30831" y="6311"/>
                    <a:pt x="32848" y="5682"/>
                    <a:pt x="34920" y="5536"/>
                  </a:cubicBezTo>
                  <a:cubicBezTo>
                    <a:pt x="38542" y="4583"/>
                    <a:pt x="38044" y="0"/>
                    <a:pt x="339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156"/>
            <p:cNvSpPr/>
            <p:nvPr/>
          </p:nvSpPr>
          <p:spPr>
            <a:xfrm>
              <a:off x="3297450" y="1270100"/>
              <a:ext cx="864700" cy="295750"/>
            </a:xfrm>
            <a:custGeom>
              <a:avLst/>
              <a:gdLst/>
              <a:ahLst/>
              <a:cxnLst/>
              <a:rect l="l" t="t" r="r" b="b"/>
              <a:pathLst>
                <a:path w="34588" h="11830" extrusionOk="0">
                  <a:moveTo>
                    <a:pt x="30761" y="1"/>
                  </a:moveTo>
                  <a:cubicBezTo>
                    <a:pt x="29793" y="1"/>
                    <a:pt x="28719" y="329"/>
                    <a:pt x="27600" y="390"/>
                  </a:cubicBezTo>
                  <a:cubicBezTo>
                    <a:pt x="26935" y="249"/>
                    <a:pt x="26297" y="183"/>
                    <a:pt x="25682" y="183"/>
                  </a:cubicBezTo>
                  <a:cubicBezTo>
                    <a:pt x="22844" y="183"/>
                    <a:pt x="20515" y="1607"/>
                    <a:pt x="18379" y="3717"/>
                  </a:cubicBezTo>
                  <a:cubicBezTo>
                    <a:pt x="15664" y="2569"/>
                    <a:pt x="13523" y="1611"/>
                    <a:pt x="11367" y="1611"/>
                  </a:cubicBezTo>
                  <a:cubicBezTo>
                    <a:pt x="9598" y="1611"/>
                    <a:pt x="7818" y="2257"/>
                    <a:pt x="5704" y="3971"/>
                  </a:cubicBezTo>
                  <a:cubicBezTo>
                    <a:pt x="4341" y="5017"/>
                    <a:pt x="3422" y="5999"/>
                    <a:pt x="2028" y="7140"/>
                  </a:cubicBezTo>
                  <a:cubicBezTo>
                    <a:pt x="317" y="7773"/>
                    <a:pt x="0" y="10277"/>
                    <a:pt x="1458" y="11354"/>
                  </a:cubicBezTo>
                  <a:cubicBezTo>
                    <a:pt x="2017" y="11688"/>
                    <a:pt x="2546" y="11830"/>
                    <a:pt x="3053" y="11830"/>
                  </a:cubicBezTo>
                  <a:cubicBezTo>
                    <a:pt x="5623" y="11830"/>
                    <a:pt x="7642" y="8202"/>
                    <a:pt x="10235" y="7647"/>
                  </a:cubicBezTo>
                  <a:cubicBezTo>
                    <a:pt x="10452" y="7581"/>
                    <a:pt x="10672" y="7552"/>
                    <a:pt x="10895" y="7552"/>
                  </a:cubicBezTo>
                  <a:cubicBezTo>
                    <a:pt x="12909" y="7552"/>
                    <a:pt x="15233" y="9937"/>
                    <a:pt x="18194" y="9937"/>
                  </a:cubicBezTo>
                  <a:cubicBezTo>
                    <a:pt x="19045" y="9937"/>
                    <a:pt x="19949" y="9739"/>
                    <a:pt x="20914" y="9231"/>
                  </a:cubicBezTo>
                  <a:cubicBezTo>
                    <a:pt x="22372" y="8534"/>
                    <a:pt x="23449" y="7298"/>
                    <a:pt x="24843" y="6506"/>
                  </a:cubicBezTo>
                  <a:cubicBezTo>
                    <a:pt x="25585" y="6633"/>
                    <a:pt x="26497" y="6718"/>
                    <a:pt x="27449" y="6718"/>
                  </a:cubicBezTo>
                  <a:cubicBezTo>
                    <a:pt x="30770" y="6718"/>
                    <a:pt x="34588" y="5689"/>
                    <a:pt x="33431" y="1848"/>
                  </a:cubicBezTo>
                  <a:cubicBezTo>
                    <a:pt x="32710" y="375"/>
                    <a:pt x="31796" y="1"/>
                    <a:pt x="307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156"/>
            <p:cNvSpPr/>
            <p:nvPr/>
          </p:nvSpPr>
          <p:spPr>
            <a:xfrm>
              <a:off x="1277350" y="2837275"/>
              <a:ext cx="2090625" cy="156375"/>
            </a:xfrm>
            <a:custGeom>
              <a:avLst/>
              <a:gdLst/>
              <a:ahLst/>
              <a:cxnLst/>
              <a:rect l="l" t="t" r="r" b="b"/>
              <a:pathLst>
                <a:path w="83625" h="6255" extrusionOk="0">
                  <a:moveTo>
                    <a:pt x="65467" y="1"/>
                  </a:moveTo>
                  <a:cubicBezTo>
                    <a:pt x="61809" y="36"/>
                    <a:pt x="58150" y="46"/>
                    <a:pt x="54489" y="46"/>
                  </a:cubicBezTo>
                  <a:cubicBezTo>
                    <a:pt x="49103" y="46"/>
                    <a:pt x="43714" y="24"/>
                    <a:pt x="38326" y="24"/>
                  </a:cubicBezTo>
                  <a:cubicBezTo>
                    <a:pt x="30692" y="24"/>
                    <a:pt x="23059" y="69"/>
                    <a:pt x="15433" y="286"/>
                  </a:cubicBezTo>
                  <a:cubicBezTo>
                    <a:pt x="12296" y="413"/>
                    <a:pt x="9159" y="476"/>
                    <a:pt x="6022" y="603"/>
                  </a:cubicBezTo>
                  <a:cubicBezTo>
                    <a:pt x="3392" y="635"/>
                    <a:pt x="1" y="571"/>
                    <a:pt x="635" y="4279"/>
                  </a:cubicBezTo>
                  <a:cubicBezTo>
                    <a:pt x="1116" y="5884"/>
                    <a:pt x="2201" y="6255"/>
                    <a:pt x="3441" y="6255"/>
                  </a:cubicBezTo>
                  <a:cubicBezTo>
                    <a:pt x="4403" y="6255"/>
                    <a:pt x="5460" y="6031"/>
                    <a:pt x="6402" y="5990"/>
                  </a:cubicBezTo>
                  <a:cubicBezTo>
                    <a:pt x="10585" y="5768"/>
                    <a:pt x="14767" y="5641"/>
                    <a:pt x="18950" y="5483"/>
                  </a:cubicBezTo>
                  <a:cubicBezTo>
                    <a:pt x="22837" y="5385"/>
                    <a:pt x="26728" y="5353"/>
                    <a:pt x="30620" y="5353"/>
                  </a:cubicBezTo>
                  <a:cubicBezTo>
                    <a:pt x="37347" y="5353"/>
                    <a:pt x="44081" y="5446"/>
                    <a:pt x="50816" y="5446"/>
                  </a:cubicBezTo>
                  <a:cubicBezTo>
                    <a:pt x="52731" y="5446"/>
                    <a:pt x="54647" y="5439"/>
                    <a:pt x="56563" y="5420"/>
                  </a:cubicBezTo>
                  <a:cubicBezTo>
                    <a:pt x="58655" y="5344"/>
                    <a:pt x="60749" y="5322"/>
                    <a:pt x="62844" y="5322"/>
                  </a:cubicBezTo>
                  <a:cubicBezTo>
                    <a:pt x="65812" y="5322"/>
                    <a:pt x="68784" y="5366"/>
                    <a:pt x="71756" y="5366"/>
                  </a:cubicBezTo>
                  <a:cubicBezTo>
                    <a:pt x="74602" y="5366"/>
                    <a:pt x="77450" y="5326"/>
                    <a:pt x="80297" y="5166"/>
                  </a:cubicBezTo>
                  <a:cubicBezTo>
                    <a:pt x="83624" y="5103"/>
                    <a:pt x="83561" y="191"/>
                    <a:pt x="80297" y="128"/>
                  </a:cubicBezTo>
                  <a:cubicBezTo>
                    <a:pt x="79679" y="124"/>
                    <a:pt x="79061" y="122"/>
                    <a:pt x="78443" y="122"/>
                  </a:cubicBezTo>
                  <a:cubicBezTo>
                    <a:pt x="76590" y="122"/>
                    <a:pt x="74736" y="136"/>
                    <a:pt x="72882" y="136"/>
                  </a:cubicBezTo>
                  <a:cubicBezTo>
                    <a:pt x="70411" y="136"/>
                    <a:pt x="67939" y="112"/>
                    <a:pt x="654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156"/>
            <p:cNvSpPr/>
            <p:nvPr/>
          </p:nvSpPr>
          <p:spPr>
            <a:xfrm>
              <a:off x="4341200" y="2834150"/>
              <a:ext cx="2067725" cy="156050"/>
            </a:xfrm>
            <a:custGeom>
              <a:avLst/>
              <a:gdLst/>
              <a:ahLst/>
              <a:cxnLst/>
              <a:rect l="l" t="t" r="r" b="b"/>
              <a:pathLst>
                <a:path w="82709" h="6242" extrusionOk="0">
                  <a:moveTo>
                    <a:pt x="51802" y="1"/>
                  </a:moveTo>
                  <a:cubicBezTo>
                    <a:pt x="36779" y="1"/>
                    <a:pt x="21755" y="546"/>
                    <a:pt x="6732" y="665"/>
                  </a:cubicBezTo>
                  <a:cubicBezTo>
                    <a:pt x="6411" y="637"/>
                    <a:pt x="6107" y="624"/>
                    <a:pt x="5818" y="624"/>
                  </a:cubicBezTo>
                  <a:cubicBezTo>
                    <a:pt x="0" y="624"/>
                    <a:pt x="761" y="6027"/>
                    <a:pt x="4284" y="6027"/>
                  </a:cubicBezTo>
                  <a:cubicBezTo>
                    <a:pt x="4359" y="6027"/>
                    <a:pt x="4436" y="6025"/>
                    <a:pt x="4514" y="6020"/>
                  </a:cubicBezTo>
                  <a:cubicBezTo>
                    <a:pt x="14264" y="5595"/>
                    <a:pt x="24038" y="5432"/>
                    <a:pt x="33820" y="5432"/>
                  </a:cubicBezTo>
                  <a:cubicBezTo>
                    <a:pt x="48867" y="5432"/>
                    <a:pt x="63931" y="5819"/>
                    <a:pt x="78948" y="6242"/>
                  </a:cubicBezTo>
                  <a:cubicBezTo>
                    <a:pt x="78958" y="6242"/>
                    <a:pt x="78969" y="6242"/>
                    <a:pt x="78979" y="6242"/>
                  </a:cubicBezTo>
                  <a:cubicBezTo>
                    <a:pt x="82404" y="6242"/>
                    <a:pt x="82709" y="1044"/>
                    <a:pt x="79328" y="601"/>
                  </a:cubicBezTo>
                  <a:cubicBezTo>
                    <a:pt x="75209" y="253"/>
                    <a:pt x="71058" y="348"/>
                    <a:pt x="66907" y="221"/>
                  </a:cubicBezTo>
                  <a:cubicBezTo>
                    <a:pt x="61872" y="62"/>
                    <a:pt x="56837" y="1"/>
                    <a:pt x="518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156"/>
            <p:cNvSpPr/>
            <p:nvPr/>
          </p:nvSpPr>
          <p:spPr>
            <a:xfrm>
              <a:off x="3693525" y="311000"/>
              <a:ext cx="148175" cy="148950"/>
            </a:xfrm>
            <a:custGeom>
              <a:avLst/>
              <a:gdLst/>
              <a:ahLst/>
              <a:cxnLst/>
              <a:rect l="l" t="t" r="r" b="b"/>
              <a:pathLst>
                <a:path w="5927" h="5958" extrusionOk="0">
                  <a:moveTo>
                    <a:pt x="2948" y="0"/>
                  </a:moveTo>
                  <a:cubicBezTo>
                    <a:pt x="1332" y="0"/>
                    <a:pt x="1" y="1363"/>
                    <a:pt x="1" y="2979"/>
                  </a:cubicBezTo>
                  <a:cubicBezTo>
                    <a:pt x="1" y="4595"/>
                    <a:pt x="1332" y="5958"/>
                    <a:pt x="2948" y="5958"/>
                  </a:cubicBezTo>
                  <a:cubicBezTo>
                    <a:pt x="4596" y="5958"/>
                    <a:pt x="5927" y="4595"/>
                    <a:pt x="5927" y="2979"/>
                  </a:cubicBezTo>
                  <a:cubicBezTo>
                    <a:pt x="5927" y="1363"/>
                    <a:pt x="4596" y="0"/>
                    <a:pt x="29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156"/>
            <p:cNvSpPr/>
            <p:nvPr/>
          </p:nvSpPr>
          <p:spPr>
            <a:xfrm>
              <a:off x="3694325" y="293350"/>
              <a:ext cx="169550" cy="289975"/>
            </a:xfrm>
            <a:custGeom>
              <a:avLst/>
              <a:gdLst/>
              <a:ahLst/>
              <a:cxnLst/>
              <a:rect l="l" t="t" r="r" b="b"/>
              <a:pathLst>
                <a:path w="6782" h="11599" extrusionOk="0">
                  <a:moveTo>
                    <a:pt x="3334" y="0"/>
                  </a:moveTo>
                  <a:cubicBezTo>
                    <a:pt x="2315" y="0"/>
                    <a:pt x="1296" y="508"/>
                    <a:pt x="793" y="1498"/>
                  </a:cubicBezTo>
                  <a:cubicBezTo>
                    <a:pt x="127" y="2417"/>
                    <a:pt x="1" y="3748"/>
                    <a:pt x="571" y="4731"/>
                  </a:cubicBezTo>
                  <a:cubicBezTo>
                    <a:pt x="571" y="6030"/>
                    <a:pt x="571" y="7329"/>
                    <a:pt x="571" y="8628"/>
                  </a:cubicBezTo>
                  <a:cubicBezTo>
                    <a:pt x="587" y="10609"/>
                    <a:pt x="2092" y="11599"/>
                    <a:pt x="3597" y="11599"/>
                  </a:cubicBezTo>
                  <a:cubicBezTo>
                    <a:pt x="5102" y="11599"/>
                    <a:pt x="6607" y="10609"/>
                    <a:pt x="6623" y="8628"/>
                  </a:cubicBezTo>
                  <a:cubicBezTo>
                    <a:pt x="6370" y="6252"/>
                    <a:pt x="6782" y="3622"/>
                    <a:pt x="5799" y="1403"/>
                  </a:cubicBezTo>
                  <a:cubicBezTo>
                    <a:pt x="5274" y="461"/>
                    <a:pt x="4304" y="0"/>
                    <a:pt x="3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156"/>
            <p:cNvSpPr/>
            <p:nvPr/>
          </p:nvSpPr>
          <p:spPr>
            <a:xfrm>
              <a:off x="3648375" y="1926425"/>
              <a:ext cx="204525" cy="717600"/>
            </a:xfrm>
            <a:custGeom>
              <a:avLst/>
              <a:gdLst/>
              <a:ahLst/>
              <a:cxnLst/>
              <a:rect l="l" t="t" r="r" b="b"/>
              <a:pathLst>
                <a:path w="8181" h="28704" extrusionOk="0">
                  <a:moveTo>
                    <a:pt x="3775" y="0"/>
                  </a:moveTo>
                  <a:cubicBezTo>
                    <a:pt x="2690" y="0"/>
                    <a:pt x="1614" y="561"/>
                    <a:pt x="1015" y="1927"/>
                  </a:cubicBezTo>
                  <a:cubicBezTo>
                    <a:pt x="128" y="5920"/>
                    <a:pt x="761" y="10483"/>
                    <a:pt x="635" y="14602"/>
                  </a:cubicBezTo>
                  <a:cubicBezTo>
                    <a:pt x="1046" y="17771"/>
                    <a:pt x="1" y="25756"/>
                    <a:pt x="1870" y="27784"/>
                  </a:cubicBezTo>
                  <a:cubicBezTo>
                    <a:pt x="2457" y="28422"/>
                    <a:pt x="3225" y="28704"/>
                    <a:pt x="3995" y="28704"/>
                  </a:cubicBezTo>
                  <a:cubicBezTo>
                    <a:pt x="5637" y="28704"/>
                    <a:pt x="7290" y="27421"/>
                    <a:pt x="7226" y="25566"/>
                  </a:cubicBezTo>
                  <a:cubicBezTo>
                    <a:pt x="7130" y="23348"/>
                    <a:pt x="6940" y="21098"/>
                    <a:pt x="6940" y="18880"/>
                  </a:cubicBezTo>
                  <a:cubicBezTo>
                    <a:pt x="6719" y="14190"/>
                    <a:pt x="6750" y="9532"/>
                    <a:pt x="6592" y="4842"/>
                  </a:cubicBezTo>
                  <a:cubicBezTo>
                    <a:pt x="8180" y="2280"/>
                    <a:pt x="5961" y="0"/>
                    <a:pt x="37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156"/>
            <p:cNvSpPr/>
            <p:nvPr/>
          </p:nvSpPr>
          <p:spPr>
            <a:xfrm>
              <a:off x="3702250" y="3800475"/>
              <a:ext cx="198600" cy="1489550"/>
            </a:xfrm>
            <a:custGeom>
              <a:avLst/>
              <a:gdLst/>
              <a:ahLst/>
              <a:cxnLst/>
              <a:rect l="l" t="t" r="r" b="b"/>
              <a:pathLst>
                <a:path w="7944" h="59582" extrusionOk="0">
                  <a:moveTo>
                    <a:pt x="3978" y="0"/>
                  </a:moveTo>
                  <a:cubicBezTo>
                    <a:pt x="2904" y="0"/>
                    <a:pt x="1811" y="604"/>
                    <a:pt x="1426" y="1685"/>
                  </a:cubicBezTo>
                  <a:cubicBezTo>
                    <a:pt x="1" y="7737"/>
                    <a:pt x="508" y="14074"/>
                    <a:pt x="222" y="20253"/>
                  </a:cubicBezTo>
                  <a:cubicBezTo>
                    <a:pt x="1" y="28682"/>
                    <a:pt x="571" y="37111"/>
                    <a:pt x="1363" y="45508"/>
                  </a:cubicBezTo>
                  <a:cubicBezTo>
                    <a:pt x="1775" y="49564"/>
                    <a:pt x="1331" y="53811"/>
                    <a:pt x="2092" y="57835"/>
                  </a:cubicBezTo>
                  <a:cubicBezTo>
                    <a:pt x="2645" y="59051"/>
                    <a:pt x="3659" y="59581"/>
                    <a:pt x="4683" y="59581"/>
                  </a:cubicBezTo>
                  <a:cubicBezTo>
                    <a:pt x="6301" y="59581"/>
                    <a:pt x="7944" y="58257"/>
                    <a:pt x="7827" y="56219"/>
                  </a:cubicBezTo>
                  <a:cubicBezTo>
                    <a:pt x="7669" y="48994"/>
                    <a:pt x="7574" y="41706"/>
                    <a:pt x="6813" y="34481"/>
                  </a:cubicBezTo>
                  <a:cubicBezTo>
                    <a:pt x="6211" y="24626"/>
                    <a:pt x="6053" y="14708"/>
                    <a:pt x="6433" y="4853"/>
                  </a:cubicBezTo>
                  <a:cubicBezTo>
                    <a:pt x="6496" y="3554"/>
                    <a:pt x="6908" y="2128"/>
                    <a:pt x="6021" y="1019"/>
                  </a:cubicBezTo>
                  <a:cubicBezTo>
                    <a:pt x="5539" y="323"/>
                    <a:pt x="4764" y="0"/>
                    <a:pt x="39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156"/>
            <p:cNvSpPr/>
            <p:nvPr/>
          </p:nvSpPr>
          <p:spPr>
            <a:xfrm>
              <a:off x="4791500" y="903125"/>
              <a:ext cx="896800" cy="955050"/>
            </a:xfrm>
            <a:custGeom>
              <a:avLst/>
              <a:gdLst/>
              <a:ahLst/>
              <a:cxnLst/>
              <a:rect l="l" t="t" r="r" b="b"/>
              <a:pathLst>
                <a:path w="35872" h="38202" extrusionOk="0">
                  <a:moveTo>
                    <a:pt x="17112" y="6387"/>
                  </a:moveTo>
                  <a:cubicBezTo>
                    <a:pt x="17904" y="9334"/>
                    <a:pt x="22087" y="9334"/>
                    <a:pt x="23164" y="11710"/>
                  </a:cubicBezTo>
                  <a:cubicBezTo>
                    <a:pt x="24052" y="16273"/>
                    <a:pt x="26333" y="21438"/>
                    <a:pt x="24210" y="26065"/>
                  </a:cubicBezTo>
                  <a:cubicBezTo>
                    <a:pt x="23263" y="28143"/>
                    <a:pt x="21667" y="29779"/>
                    <a:pt x="19309" y="29779"/>
                  </a:cubicBezTo>
                  <a:cubicBezTo>
                    <a:pt x="19222" y="29779"/>
                    <a:pt x="19134" y="29777"/>
                    <a:pt x="19045" y="29772"/>
                  </a:cubicBezTo>
                  <a:cubicBezTo>
                    <a:pt x="18469" y="29823"/>
                    <a:pt x="17931" y="29849"/>
                    <a:pt x="17429" y="29849"/>
                  </a:cubicBezTo>
                  <a:cubicBezTo>
                    <a:pt x="12629" y="29849"/>
                    <a:pt x="11058" y="27498"/>
                    <a:pt x="9824" y="22421"/>
                  </a:cubicBezTo>
                  <a:cubicBezTo>
                    <a:pt x="8968" y="16305"/>
                    <a:pt x="10489" y="8542"/>
                    <a:pt x="17112" y="6387"/>
                  </a:cubicBezTo>
                  <a:close/>
                  <a:moveTo>
                    <a:pt x="16768" y="1"/>
                  </a:moveTo>
                  <a:cubicBezTo>
                    <a:pt x="10244" y="1"/>
                    <a:pt x="4682" y="5781"/>
                    <a:pt x="2758" y="11932"/>
                  </a:cubicBezTo>
                  <a:cubicBezTo>
                    <a:pt x="1" y="21407"/>
                    <a:pt x="2156" y="38138"/>
                    <a:pt x="14736" y="38201"/>
                  </a:cubicBezTo>
                  <a:cubicBezTo>
                    <a:pt x="19330" y="38201"/>
                    <a:pt x="24495" y="37726"/>
                    <a:pt x="27918" y="34304"/>
                  </a:cubicBezTo>
                  <a:cubicBezTo>
                    <a:pt x="33304" y="28822"/>
                    <a:pt x="35871" y="20773"/>
                    <a:pt x="33938" y="13263"/>
                  </a:cubicBezTo>
                  <a:cubicBezTo>
                    <a:pt x="32734" y="4961"/>
                    <a:pt x="28583" y="968"/>
                    <a:pt x="20154" y="525"/>
                  </a:cubicBezTo>
                  <a:cubicBezTo>
                    <a:pt x="19007" y="167"/>
                    <a:pt x="17874" y="1"/>
                    <a:pt x="167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156"/>
            <p:cNvSpPr/>
            <p:nvPr/>
          </p:nvSpPr>
          <p:spPr>
            <a:xfrm>
              <a:off x="4625775" y="1851025"/>
              <a:ext cx="1245500" cy="1085175"/>
            </a:xfrm>
            <a:custGeom>
              <a:avLst/>
              <a:gdLst/>
              <a:ahLst/>
              <a:cxnLst/>
              <a:rect l="l" t="t" r="r" b="b"/>
              <a:pathLst>
                <a:path w="49820" h="43407" extrusionOk="0">
                  <a:moveTo>
                    <a:pt x="27996" y="0"/>
                  </a:moveTo>
                  <a:cubicBezTo>
                    <a:pt x="27052" y="0"/>
                    <a:pt x="26076" y="102"/>
                    <a:pt x="25072" y="317"/>
                  </a:cubicBezTo>
                  <a:cubicBezTo>
                    <a:pt x="8753" y="2693"/>
                    <a:pt x="2986" y="25540"/>
                    <a:pt x="641" y="39324"/>
                  </a:cubicBezTo>
                  <a:cubicBezTo>
                    <a:pt x="1" y="41363"/>
                    <a:pt x="1400" y="43384"/>
                    <a:pt x="3141" y="43384"/>
                  </a:cubicBezTo>
                  <a:cubicBezTo>
                    <a:pt x="3727" y="43384"/>
                    <a:pt x="4352" y="43155"/>
                    <a:pt x="4950" y="42620"/>
                  </a:cubicBezTo>
                  <a:cubicBezTo>
                    <a:pt x="5774" y="41701"/>
                    <a:pt x="5869" y="40370"/>
                    <a:pt x="6250" y="39197"/>
                  </a:cubicBezTo>
                  <a:cubicBezTo>
                    <a:pt x="7137" y="35553"/>
                    <a:pt x="7992" y="31909"/>
                    <a:pt x="9165" y="28329"/>
                  </a:cubicBezTo>
                  <a:cubicBezTo>
                    <a:pt x="11256" y="22308"/>
                    <a:pt x="14013" y="15273"/>
                    <a:pt x="18798" y="10584"/>
                  </a:cubicBezTo>
                  <a:cubicBezTo>
                    <a:pt x="20895" y="8607"/>
                    <a:pt x="23598" y="7437"/>
                    <a:pt x="26404" y="7437"/>
                  </a:cubicBezTo>
                  <a:cubicBezTo>
                    <a:pt x="27286" y="7437"/>
                    <a:pt x="28178" y="7553"/>
                    <a:pt x="29065" y="7795"/>
                  </a:cubicBezTo>
                  <a:cubicBezTo>
                    <a:pt x="31441" y="8714"/>
                    <a:pt x="32962" y="11154"/>
                    <a:pt x="34198" y="13277"/>
                  </a:cubicBezTo>
                  <a:cubicBezTo>
                    <a:pt x="36860" y="19171"/>
                    <a:pt x="38286" y="25603"/>
                    <a:pt x="39363" y="31973"/>
                  </a:cubicBezTo>
                  <a:cubicBezTo>
                    <a:pt x="40314" y="35395"/>
                    <a:pt x="38983" y="39926"/>
                    <a:pt x="41930" y="42493"/>
                  </a:cubicBezTo>
                  <a:cubicBezTo>
                    <a:pt x="42690" y="43120"/>
                    <a:pt x="43624" y="43407"/>
                    <a:pt x="44562" y="43407"/>
                  </a:cubicBezTo>
                  <a:cubicBezTo>
                    <a:pt x="46518" y="43407"/>
                    <a:pt x="48493" y="42161"/>
                    <a:pt x="48964" y="40148"/>
                  </a:cubicBezTo>
                  <a:cubicBezTo>
                    <a:pt x="49820" y="32258"/>
                    <a:pt x="47443" y="24336"/>
                    <a:pt x="45099" y="16889"/>
                  </a:cubicBezTo>
                  <a:cubicBezTo>
                    <a:pt x="42952" y="8820"/>
                    <a:pt x="36800" y="0"/>
                    <a:pt x="279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156"/>
            <p:cNvSpPr/>
            <p:nvPr/>
          </p:nvSpPr>
          <p:spPr>
            <a:xfrm>
              <a:off x="1732075" y="905175"/>
              <a:ext cx="915800" cy="1032450"/>
            </a:xfrm>
            <a:custGeom>
              <a:avLst/>
              <a:gdLst/>
              <a:ahLst/>
              <a:cxnLst/>
              <a:rect l="l" t="t" r="r" b="b"/>
              <a:pathLst>
                <a:path w="36632" h="41298" extrusionOk="0">
                  <a:moveTo>
                    <a:pt x="15496" y="8364"/>
                  </a:moveTo>
                  <a:cubicBezTo>
                    <a:pt x="18316" y="8396"/>
                    <a:pt x="21611" y="8523"/>
                    <a:pt x="23861" y="10488"/>
                  </a:cubicBezTo>
                  <a:cubicBezTo>
                    <a:pt x="27410" y="13688"/>
                    <a:pt x="28963" y="19043"/>
                    <a:pt x="28361" y="23733"/>
                  </a:cubicBezTo>
                  <a:cubicBezTo>
                    <a:pt x="27093" y="28930"/>
                    <a:pt x="22816" y="33619"/>
                    <a:pt x="17270" y="34063"/>
                  </a:cubicBezTo>
                  <a:cubicBezTo>
                    <a:pt x="10426" y="33334"/>
                    <a:pt x="7859" y="27187"/>
                    <a:pt x="7542" y="21008"/>
                  </a:cubicBezTo>
                  <a:cubicBezTo>
                    <a:pt x="7194" y="16572"/>
                    <a:pt x="7606" y="12009"/>
                    <a:pt x="10711" y="8586"/>
                  </a:cubicBezTo>
                  <a:cubicBezTo>
                    <a:pt x="11178" y="8820"/>
                    <a:pt x="11659" y="8904"/>
                    <a:pt x="12149" y="8904"/>
                  </a:cubicBezTo>
                  <a:cubicBezTo>
                    <a:pt x="13254" y="8904"/>
                    <a:pt x="14398" y="8474"/>
                    <a:pt x="15496" y="8364"/>
                  </a:cubicBezTo>
                  <a:close/>
                  <a:moveTo>
                    <a:pt x="17401" y="0"/>
                  </a:moveTo>
                  <a:cubicBezTo>
                    <a:pt x="15323" y="0"/>
                    <a:pt x="13235" y="376"/>
                    <a:pt x="11250" y="1171"/>
                  </a:cubicBezTo>
                  <a:cubicBezTo>
                    <a:pt x="9887" y="1520"/>
                    <a:pt x="9158" y="2629"/>
                    <a:pt x="8429" y="3675"/>
                  </a:cubicBezTo>
                  <a:cubicBezTo>
                    <a:pt x="6338" y="5513"/>
                    <a:pt x="4437" y="7604"/>
                    <a:pt x="3074" y="10044"/>
                  </a:cubicBezTo>
                  <a:cubicBezTo>
                    <a:pt x="1" y="15716"/>
                    <a:pt x="476" y="22846"/>
                    <a:pt x="2092" y="28930"/>
                  </a:cubicBezTo>
                  <a:cubicBezTo>
                    <a:pt x="4025" y="35267"/>
                    <a:pt x="9760" y="40464"/>
                    <a:pt x="16383" y="41288"/>
                  </a:cubicBezTo>
                  <a:cubicBezTo>
                    <a:pt x="16564" y="41294"/>
                    <a:pt x="16745" y="41297"/>
                    <a:pt x="16926" y="41297"/>
                  </a:cubicBezTo>
                  <a:cubicBezTo>
                    <a:pt x="24971" y="41297"/>
                    <a:pt x="32001" y="35134"/>
                    <a:pt x="34635" y="27757"/>
                  </a:cubicBezTo>
                  <a:cubicBezTo>
                    <a:pt x="36631" y="22497"/>
                    <a:pt x="35712" y="16603"/>
                    <a:pt x="33780" y="11438"/>
                  </a:cubicBezTo>
                  <a:cubicBezTo>
                    <a:pt x="31499" y="4400"/>
                    <a:pt x="24512" y="0"/>
                    <a:pt x="174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156"/>
            <p:cNvSpPr/>
            <p:nvPr/>
          </p:nvSpPr>
          <p:spPr>
            <a:xfrm>
              <a:off x="1655225" y="1941225"/>
              <a:ext cx="1214450" cy="1045000"/>
            </a:xfrm>
            <a:custGeom>
              <a:avLst/>
              <a:gdLst/>
              <a:ahLst/>
              <a:cxnLst/>
              <a:rect l="l" t="t" r="r" b="b"/>
              <a:pathLst>
                <a:path w="48578" h="41800" extrusionOk="0">
                  <a:moveTo>
                    <a:pt x="27385" y="1"/>
                  </a:moveTo>
                  <a:cubicBezTo>
                    <a:pt x="27288" y="1"/>
                    <a:pt x="27191" y="2"/>
                    <a:pt x="27094" y="4"/>
                  </a:cubicBezTo>
                  <a:cubicBezTo>
                    <a:pt x="19457" y="99"/>
                    <a:pt x="12169" y="5043"/>
                    <a:pt x="8747" y="11824"/>
                  </a:cubicBezTo>
                  <a:cubicBezTo>
                    <a:pt x="5388" y="19365"/>
                    <a:pt x="2473" y="27192"/>
                    <a:pt x="254" y="35146"/>
                  </a:cubicBezTo>
                  <a:cubicBezTo>
                    <a:pt x="1" y="36382"/>
                    <a:pt x="1015" y="37554"/>
                    <a:pt x="2187" y="37713"/>
                  </a:cubicBezTo>
                  <a:cubicBezTo>
                    <a:pt x="2312" y="37731"/>
                    <a:pt x="2432" y="37739"/>
                    <a:pt x="2548" y="37739"/>
                  </a:cubicBezTo>
                  <a:cubicBezTo>
                    <a:pt x="4041" y="37739"/>
                    <a:pt x="4741" y="36277"/>
                    <a:pt x="4976" y="34924"/>
                  </a:cubicBezTo>
                  <a:cubicBezTo>
                    <a:pt x="5705" y="33023"/>
                    <a:pt x="6624" y="31185"/>
                    <a:pt x="7447" y="29315"/>
                  </a:cubicBezTo>
                  <a:cubicBezTo>
                    <a:pt x="8778" y="26178"/>
                    <a:pt x="10236" y="23105"/>
                    <a:pt x="11852" y="20094"/>
                  </a:cubicBezTo>
                  <a:cubicBezTo>
                    <a:pt x="13310" y="17242"/>
                    <a:pt x="14514" y="14105"/>
                    <a:pt x="16954" y="11919"/>
                  </a:cubicBezTo>
                  <a:cubicBezTo>
                    <a:pt x="19045" y="10218"/>
                    <a:pt x="22121" y="8267"/>
                    <a:pt x="24982" y="8267"/>
                  </a:cubicBezTo>
                  <a:cubicBezTo>
                    <a:pt x="26066" y="8267"/>
                    <a:pt x="27119" y="8547"/>
                    <a:pt x="28076" y="9225"/>
                  </a:cubicBezTo>
                  <a:cubicBezTo>
                    <a:pt x="30294" y="12172"/>
                    <a:pt x="31086" y="15816"/>
                    <a:pt x="31910" y="19334"/>
                  </a:cubicBezTo>
                  <a:cubicBezTo>
                    <a:pt x="32861" y="22914"/>
                    <a:pt x="34033" y="26432"/>
                    <a:pt x="35079" y="29949"/>
                  </a:cubicBezTo>
                  <a:cubicBezTo>
                    <a:pt x="36220" y="33023"/>
                    <a:pt x="36251" y="36350"/>
                    <a:pt x="37392" y="39392"/>
                  </a:cubicBezTo>
                  <a:cubicBezTo>
                    <a:pt x="38024" y="40856"/>
                    <a:pt x="39487" y="41800"/>
                    <a:pt x="41052" y="41800"/>
                  </a:cubicBezTo>
                  <a:cubicBezTo>
                    <a:pt x="41215" y="41800"/>
                    <a:pt x="41379" y="41789"/>
                    <a:pt x="41543" y="41769"/>
                  </a:cubicBezTo>
                  <a:cubicBezTo>
                    <a:pt x="48578" y="41166"/>
                    <a:pt x="43698" y="22502"/>
                    <a:pt x="42304" y="18098"/>
                  </a:cubicBezTo>
                  <a:cubicBezTo>
                    <a:pt x="40391" y="10508"/>
                    <a:pt x="36677" y="1"/>
                    <a:pt x="273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156"/>
            <p:cNvSpPr/>
            <p:nvPr/>
          </p:nvSpPr>
          <p:spPr>
            <a:xfrm>
              <a:off x="2021225" y="3399350"/>
              <a:ext cx="950650" cy="1004325"/>
            </a:xfrm>
            <a:custGeom>
              <a:avLst/>
              <a:gdLst/>
              <a:ahLst/>
              <a:cxnLst/>
              <a:rect l="l" t="t" r="r" b="b"/>
              <a:pathLst>
                <a:path w="38026" h="40173" extrusionOk="0">
                  <a:moveTo>
                    <a:pt x="19479" y="8211"/>
                  </a:moveTo>
                  <a:cubicBezTo>
                    <a:pt x="23758" y="8211"/>
                    <a:pt x="25452" y="10888"/>
                    <a:pt x="28139" y="14656"/>
                  </a:cubicBezTo>
                  <a:cubicBezTo>
                    <a:pt x="31593" y="21564"/>
                    <a:pt x="31149" y="31228"/>
                    <a:pt x="21992" y="32749"/>
                  </a:cubicBezTo>
                  <a:cubicBezTo>
                    <a:pt x="14672" y="32528"/>
                    <a:pt x="11503" y="23338"/>
                    <a:pt x="12010" y="17032"/>
                  </a:cubicBezTo>
                  <a:cubicBezTo>
                    <a:pt x="12359" y="13642"/>
                    <a:pt x="13436" y="8920"/>
                    <a:pt x="17460" y="8382"/>
                  </a:cubicBezTo>
                  <a:cubicBezTo>
                    <a:pt x="18194" y="8266"/>
                    <a:pt x="18863" y="8211"/>
                    <a:pt x="19479" y="8211"/>
                  </a:cubicBezTo>
                  <a:close/>
                  <a:moveTo>
                    <a:pt x="20727" y="1"/>
                  </a:moveTo>
                  <a:cubicBezTo>
                    <a:pt x="20277" y="1"/>
                    <a:pt x="19822" y="26"/>
                    <a:pt x="19362" y="80"/>
                  </a:cubicBezTo>
                  <a:cubicBezTo>
                    <a:pt x="16953" y="270"/>
                    <a:pt x="13848" y="555"/>
                    <a:pt x="13087" y="3248"/>
                  </a:cubicBezTo>
                  <a:cubicBezTo>
                    <a:pt x="1" y="10346"/>
                    <a:pt x="4120" y="37851"/>
                    <a:pt x="19076" y="40069"/>
                  </a:cubicBezTo>
                  <a:cubicBezTo>
                    <a:pt x="19659" y="40139"/>
                    <a:pt x="20237" y="40173"/>
                    <a:pt x="20811" y="40173"/>
                  </a:cubicBezTo>
                  <a:cubicBezTo>
                    <a:pt x="29377" y="40173"/>
                    <a:pt x="36756" y="32629"/>
                    <a:pt x="37677" y="24194"/>
                  </a:cubicBezTo>
                  <a:cubicBezTo>
                    <a:pt x="38026" y="18617"/>
                    <a:pt x="37677" y="12501"/>
                    <a:pt x="34033" y="8001"/>
                  </a:cubicBezTo>
                  <a:cubicBezTo>
                    <a:pt x="30843" y="3758"/>
                    <a:pt x="26166" y="1"/>
                    <a:pt x="20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156"/>
            <p:cNvSpPr/>
            <p:nvPr/>
          </p:nvSpPr>
          <p:spPr>
            <a:xfrm>
              <a:off x="1926950" y="4376275"/>
              <a:ext cx="1205750" cy="1060400"/>
            </a:xfrm>
            <a:custGeom>
              <a:avLst/>
              <a:gdLst/>
              <a:ahLst/>
              <a:cxnLst/>
              <a:rect l="l" t="t" r="r" b="b"/>
              <a:pathLst>
                <a:path w="48230" h="42416" extrusionOk="0">
                  <a:moveTo>
                    <a:pt x="24954" y="0"/>
                  </a:moveTo>
                  <a:cubicBezTo>
                    <a:pt x="19423" y="0"/>
                    <a:pt x="12813" y="4506"/>
                    <a:pt x="10014" y="8851"/>
                  </a:cubicBezTo>
                  <a:cubicBezTo>
                    <a:pt x="6275" y="16012"/>
                    <a:pt x="2726" y="23554"/>
                    <a:pt x="1046" y="31507"/>
                  </a:cubicBezTo>
                  <a:cubicBezTo>
                    <a:pt x="666" y="33599"/>
                    <a:pt x="1" y="36007"/>
                    <a:pt x="603" y="38130"/>
                  </a:cubicBezTo>
                  <a:cubicBezTo>
                    <a:pt x="713" y="39512"/>
                    <a:pt x="1788" y="40194"/>
                    <a:pt x="2864" y="40194"/>
                  </a:cubicBezTo>
                  <a:cubicBezTo>
                    <a:pt x="3959" y="40194"/>
                    <a:pt x="5054" y="39489"/>
                    <a:pt x="5134" y="38098"/>
                  </a:cubicBezTo>
                  <a:cubicBezTo>
                    <a:pt x="5514" y="35817"/>
                    <a:pt x="6085" y="33630"/>
                    <a:pt x="6814" y="31444"/>
                  </a:cubicBezTo>
                  <a:cubicBezTo>
                    <a:pt x="9507" y="25011"/>
                    <a:pt x="12612" y="18547"/>
                    <a:pt x="16700" y="12875"/>
                  </a:cubicBezTo>
                  <a:cubicBezTo>
                    <a:pt x="18887" y="10815"/>
                    <a:pt x="21675" y="9009"/>
                    <a:pt x="24590" y="8249"/>
                  </a:cubicBezTo>
                  <a:cubicBezTo>
                    <a:pt x="28741" y="8692"/>
                    <a:pt x="31530" y="12685"/>
                    <a:pt x="32861" y="16329"/>
                  </a:cubicBezTo>
                  <a:cubicBezTo>
                    <a:pt x="35332" y="23807"/>
                    <a:pt x="34699" y="31919"/>
                    <a:pt x="37075" y="39429"/>
                  </a:cubicBezTo>
                  <a:cubicBezTo>
                    <a:pt x="37823" y="41346"/>
                    <a:pt x="39764" y="42416"/>
                    <a:pt x="41693" y="42416"/>
                  </a:cubicBezTo>
                  <a:cubicBezTo>
                    <a:pt x="42954" y="42416"/>
                    <a:pt x="44210" y="41959"/>
                    <a:pt x="45124" y="40982"/>
                  </a:cubicBezTo>
                  <a:cubicBezTo>
                    <a:pt x="48229" y="37179"/>
                    <a:pt x="46233" y="31602"/>
                    <a:pt x="45377" y="27261"/>
                  </a:cubicBezTo>
                  <a:cubicBezTo>
                    <a:pt x="44458" y="22381"/>
                    <a:pt x="43983" y="17343"/>
                    <a:pt x="41860" y="12780"/>
                  </a:cubicBezTo>
                  <a:cubicBezTo>
                    <a:pt x="39071" y="6506"/>
                    <a:pt x="33399" y="929"/>
                    <a:pt x="26365" y="105"/>
                  </a:cubicBezTo>
                  <a:cubicBezTo>
                    <a:pt x="25905" y="34"/>
                    <a:pt x="25433" y="0"/>
                    <a:pt x="24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156"/>
            <p:cNvSpPr/>
            <p:nvPr/>
          </p:nvSpPr>
          <p:spPr>
            <a:xfrm>
              <a:off x="4793875" y="3373250"/>
              <a:ext cx="939575" cy="1027125"/>
            </a:xfrm>
            <a:custGeom>
              <a:avLst/>
              <a:gdLst/>
              <a:ahLst/>
              <a:cxnLst/>
              <a:rect l="l" t="t" r="r" b="b"/>
              <a:pathLst>
                <a:path w="37583" h="41085" extrusionOk="0">
                  <a:moveTo>
                    <a:pt x="15750" y="5972"/>
                  </a:moveTo>
                  <a:lnTo>
                    <a:pt x="15750" y="5972"/>
                  </a:lnTo>
                  <a:cubicBezTo>
                    <a:pt x="17746" y="10059"/>
                    <a:pt x="21137" y="7017"/>
                    <a:pt x="24305" y="12341"/>
                  </a:cubicBezTo>
                  <a:cubicBezTo>
                    <a:pt x="26999" y="16809"/>
                    <a:pt x="27949" y="22132"/>
                    <a:pt x="26618" y="27202"/>
                  </a:cubicBezTo>
                  <a:cubicBezTo>
                    <a:pt x="26207" y="30846"/>
                    <a:pt x="22467" y="32779"/>
                    <a:pt x="19109" y="32970"/>
                  </a:cubicBezTo>
                  <a:cubicBezTo>
                    <a:pt x="18703" y="33021"/>
                    <a:pt x="18312" y="33046"/>
                    <a:pt x="17933" y="33046"/>
                  </a:cubicBezTo>
                  <a:cubicBezTo>
                    <a:pt x="6447" y="33046"/>
                    <a:pt x="7252" y="9990"/>
                    <a:pt x="15750" y="5972"/>
                  </a:cubicBezTo>
                  <a:close/>
                  <a:moveTo>
                    <a:pt x="19653" y="1"/>
                  </a:moveTo>
                  <a:cubicBezTo>
                    <a:pt x="13503" y="1"/>
                    <a:pt x="7439" y="3088"/>
                    <a:pt x="4881" y="9014"/>
                  </a:cubicBezTo>
                  <a:cubicBezTo>
                    <a:pt x="1" y="19185"/>
                    <a:pt x="856" y="38610"/>
                    <a:pt x="14577" y="40828"/>
                  </a:cubicBezTo>
                  <a:cubicBezTo>
                    <a:pt x="15645" y="40999"/>
                    <a:pt x="16735" y="41085"/>
                    <a:pt x="17831" y="41085"/>
                  </a:cubicBezTo>
                  <a:cubicBezTo>
                    <a:pt x="23631" y="41085"/>
                    <a:pt x="29576" y="38686"/>
                    <a:pt x="32988" y="33888"/>
                  </a:cubicBezTo>
                  <a:cubicBezTo>
                    <a:pt x="36695" y="27995"/>
                    <a:pt x="37582" y="20295"/>
                    <a:pt x="35396" y="13672"/>
                  </a:cubicBezTo>
                  <a:cubicBezTo>
                    <a:pt x="33621" y="7905"/>
                    <a:pt x="29724" y="1979"/>
                    <a:pt x="23576" y="426"/>
                  </a:cubicBezTo>
                  <a:cubicBezTo>
                    <a:pt x="22287" y="142"/>
                    <a:pt x="20968" y="1"/>
                    <a:pt x="196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156"/>
            <p:cNvSpPr/>
            <p:nvPr/>
          </p:nvSpPr>
          <p:spPr>
            <a:xfrm>
              <a:off x="4589375" y="4391000"/>
              <a:ext cx="1209025" cy="990425"/>
            </a:xfrm>
            <a:custGeom>
              <a:avLst/>
              <a:gdLst/>
              <a:ahLst/>
              <a:cxnLst/>
              <a:rect l="l" t="t" r="r" b="b"/>
              <a:pathLst>
                <a:path w="48361" h="39617" extrusionOk="0">
                  <a:moveTo>
                    <a:pt x="28563" y="1"/>
                  </a:moveTo>
                  <a:cubicBezTo>
                    <a:pt x="13076" y="1"/>
                    <a:pt x="6281" y="17701"/>
                    <a:pt x="2287" y="31013"/>
                  </a:cubicBezTo>
                  <a:cubicBezTo>
                    <a:pt x="0" y="35680"/>
                    <a:pt x="2491" y="38449"/>
                    <a:pt x="4941" y="38449"/>
                  </a:cubicBezTo>
                  <a:cubicBezTo>
                    <a:pt x="6666" y="38449"/>
                    <a:pt x="8371" y="37075"/>
                    <a:pt x="8371" y="34024"/>
                  </a:cubicBezTo>
                  <a:cubicBezTo>
                    <a:pt x="10922" y="26750"/>
                    <a:pt x="17380" y="8804"/>
                    <a:pt x="26687" y="8804"/>
                  </a:cubicBezTo>
                  <a:cubicBezTo>
                    <a:pt x="28246" y="8804"/>
                    <a:pt x="29884" y="9307"/>
                    <a:pt x="31598" y="10448"/>
                  </a:cubicBezTo>
                  <a:cubicBezTo>
                    <a:pt x="34260" y="15138"/>
                    <a:pt x="34862" y="20778"/>
                    <a:pt x="35654" y="26070"/>
                  </a:cubicBezTo>
                  <a:cubicBezTo>
                    <a:pt x="35908" y="29207"/>
                    <a:pt x="35464" y="32471"/>
                    <a:pt x="36129" y="35576"/>
                  </a:cubicBezTo>
                  <a:cubicBezTo>
                    <a:pt x="36811" y="38270"/>
                    <a:pt x="39171" y="39617"/>
                    <a:pt x="41532" y="39617"/>
                  </a:cubicBezTo>
                  <a:cubicBezTo>
                    <a:pt x="43893" y="39617"/>
                    <a:pt x="46254" y="38270"/>
                    <a:pt x="46935" y="35576"/>
                  </a:cubicBezTo>
                  <a:cubicBezTo>
                    <a:pt x="48361" y="25500"/>
                    <a:pt x="44590" y="3572"/>
                    <a:pt x="33214" y="498"/>
                  </a:cubicBezTo>
                  <a:cubicBezTo>
                    <a:pt x="31582" y="160"/>
                    <a:pt x="30034" y="1"/>
                    <a:pt x="28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7" name="Google Shape;1197;p156"/>
          <p:cNvGrpSpPr/>
          <p:nvPr/>
        </p:nvGrpSpPr>
        <p:grpSpPr>
          <a:xfrm>
            <a:off x="6507849" y="2404308"/>
            <a:ext cx="793146" cy="777983"/>
            <a:chOff x="1145850" y="238200"/>
            <a:chExt cx="5305325" cy="5203900"/>
          </a:xfrm>
        </p:grpSpPr>
        <p:sp>
          <p:nvSpPr>
            <p:cNvPr id="1198" name="Google Shape;1198;p156"/>
            <p:cNvSpPr/>
            <p:nvPr/>
          </p:nvSpPr>
          <p:spPr>
            <a:xfrm>
              <a:off x="1175950" y="238200"/>
              <a:ext cx="5063075" cy="206500"/>
            </a:xfrm>
            <a:custGeom>
              <a:avLst/>
              <a:gdLst/>
              <a:ahLst/>
              <a:cxnLst/>
              <a:rect l="l" t="t" r="r" b="b"/>
              <a:pathLst>
                <a:path w="202523" h="8260" extrusionOk="0">
                  <a:moveTo>
                    <a:pt x="154164" y="1"/>
                  </a:moveTo>
                  <a:cubicBezTo>
                    <a:pt x="149247" y="1"/>
                    <a:pt x="144322" y="211"/>
                    <a:pt x="139396" y="211"/>
                  </a:cubicBezTo>
                  <a:cubicBezTo>
                    <a:pt x="138487" y="211"/>
                    <a:pt x="137578" y="204"/>
                    <a:pt x="136669" y="187"/>
                  </a:cubicBezTo>
                  <a:cubicBezTo>
                    <a:pt x="127632" y="619"/>
                    <a:pt x="118621" y="1286"/>
                    <a:pt x="109588" y="1286"/>
                  </a:cubicBezTo>
                  <a:cubicBezTo>
                    <a:pt x="108676" y="1286"/>
                    <a:pt x="107764" y="1279"/>
                    <a:pt x="106851" y="1265"/>
                  </a:cubicBezTo>
                  <a:cubicBezTo>
                    <a:pt x="102417" y="1220"/>
                    <a:pt x="97999" y="1161"/>
                    <a:pt x="93574" y="1161"/>
                  </a:cubicBezTo>
                  <a:cubicBezTo>
                    <a:pt x="91643" y="1161"/>
                    <a:pt x="89711" y="1172"/>
                    <a:pt x="87775" y="1201"/>
                  </a:cubicBezTo>
                  <a:cubicBezTo>
                    <a:pt x="79514" y="1275"/>
                    <a:pt x="71252" y="2126"/>
                    <a:pt x="62990" y="2126"/>
                  </a:cubicBezTo>
                  <a:cubicBezTo>
                    <a:pt x="60573" y="2126"/>
                    <a:pt x="58156" y="2053"/>
                    <a:pt x="55739" y="1867"/>
                  </a:cubicBezTo>
                  <a:cubicBezTo>
                    <a:pt x="51334" y="1548"/>
                    <a:pt x="46922" y="1439"/>
                    <a:pt x="42505" y="1439"/>
                  </a:cubicBezTo>
                  <a:cubicBezTo>
                    <a:pt x="34182" y="1439"/>
                    <a:pt x="25847" y="1826"/>
                    <a:pt x="17524" y="1930"/>
                  </a:cubicBezTo>
                  <a:cubicBezTo>
                    <a:pt x="13341" y="2247"/>
                    <a:pt x="9159" y="2469"/>
                    <a:pt x="4944" y="2500"/>
                  </a:cubicBezTo>
                  <a:cubicBezTo>
                    <a:pt x="2156" y="2564"/>
                    <a:pt x="1" y="6176"/>
                    <a:pt x="2726" y="7919"/>
                  </a:cubicBezTo>
                  <a:cubicBezTo>
                    <a:pt x="3121" y="8148"/>
                    <a:pt x="3577" y="8260"/>
                    <a:pt x="4035" y="8260"/>
                  </a:cubicBezTo>
                  <a:cubicBezTo>
                    <a:pt x="4716" y="8260"/>
                    <a:pt x="5402" y="8013"/>
                    <a:pt x="5895" y="7539"/>
                  </a:cubicBezTo>
                  <a:cubicBezTo>
                    <a:pt x="17334" y="6968"/>
                    <a:pt x="28773" y="6651"/>
                    <a:pt x="40244" y="6620"/>
                  </a:cubicBezTo>
                  <a:cubicBezTo>
                    <a:pt x="41067" y="6604"/>
                    <a:pt x="41889" y="6596"/>
                    <a:pt x="42711" y="6596"/>
                  </a:cubicBezTo>
                  <a:cubicBezTo>
                    <a:pt x="48385" y="6596"/>
                    <a:pt x="54058" y="6949"/>
                    <a:pt x="59732" y="7253"/>
                  </a:cubicBezTo>
                  <a:cubicBezTo>
                    <a:pt x="60610" y="7275"/>
                    <a:pt x="61490" y="7285"/>
                    <a:pt x="62369" y="7285"/>
                  </a:cubicBezTo>
                  <a:cubicBezTo>
                    <a:pt x="67898" y="7285"/>
                    <a:pt x="73444" y="6897"/>
                    <a:pt x="78966" y="6651"/>
                  </a:cubicBezTo>
                  <a:cubicBezTo>
                    <a:pt x="84008" y="6349"/>
                    <a:pt x="89057" y="6268"/>
                    <a:pt x="94109" y="6268"/>
                  </a:cubicBezTo>
                  <a:cubicBezTo>
                    <a:pt x="100035" y="6268"/>
                    <a:pt x="105963" y="6380"/>
                    <a:pt x="111887" y="6380"/>
                  </a:cubicBezTo>
                  <a:cubicBezTo>
                    <a:pt x="115736" y="6380"/>
                    <a:pt x="119582" y="6332"/>
                    <a:pt x="123424" y="6176"/>
                  </a:cubicBezTo>
                  <a:cubicBezTo>
                    <a:pt x="131409" y="5447"/>
                    <a:pt x="139363" y="5416"/>
                    <a:pt x="147380" y="5384"/>
                  </a:cubicBezTo>
                  <a:cubicBezTo>
                    <a:pt x="149472" y="5224"/>
                    <a:pt x="151564" y="5168"/>
                    <a:pt x="153657" y="5168"/>
                  </a:cubicBezTo>
                  <a:cubicBezTo>
                    <a:pt x="157775" y="5168"/>
                    <a:pt x="161894" y="5384"/>
                    <a:pt x="166012" y="5447"/>
                  </a:cubicBezTo>
                  <a:cubicBezTo>
                    <a:pt x="166445" y="5450"/>
                    <a:pt x="166879" y="5452"/>
                    <a:pt x="167313" y="5452"/>
                  </a:cubicBezTo>
                  <a:cubicBezTo>
                    <a:pt x="173381" y="5452"/>
                    <a:pt x="179449" y="5183"/>
                    <a:pt x="185507" y="5183"/>
                  </a:cubicBezTo>
                  <a:cubicBezTo>
                    <a:pt x="188348" y="5183"/>
                    <a:pt x="191188" y="5242"/>
                    <a:pt x="194024" y="5416"/>
                  </a:cubicBezTo>
                  <a:cubicBezTo>
                    <a:pt x="195608" y="5479"/>
                    <a:pt x="197192" y="5511"/>
                    <a:pt x="198777" y="5701"/>
                  </a:cubicBezTo>
                  <a:cubicBezTo>
                    <a:pt x="198901" y="5715"/>
                    <a:pt x="199022" y="5722"/>
                    <a:pt x="199139" y="5722"/>
                  </a:cubicBezTo>
                  <a:cubicBezTo>
                    <a:pt x="202139" y="5722"/>
                    <a:pt x="202523" y="1182"/>
                    <a:pt x="199442" y="694"/>
                  </a:cubicBezTo>
                  <a:cubicBezTo>
                    <a:pt x="195218" y="283"/>
                    <a:pt x="190972" y="163"/>
                    <a:pt x="186716" y="163"/>
                  </a:cubicBezTo>
                  <a:cubicBezTo>
                    <a:pt x="180868" y="163"/>
                    <a:pt x="175002" y="388"/>
                    <a:pt x="169151" y="388"/>
                  </a:cubicBezTo>
                  <a:cubicBezTo>
                    <a:pt x="166803" y="388"/>
                    <a:pt x="164456" y="352"/>
                    <a:pt x="162114" y="251"/>
                  </a:cubicBezTo>
                  <a:cubicBezTo>
                    <a:pt x="159467" y="62"/>
                    <a:pt x="156817" y="1"/>
                    <a:pt x="154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156"/>
            <p:cNvSpPr/>
            <p:nvPr/>
          </p:nvSpPr>
          <p:spPr>
            <a:xfrm>
              <a:off x="1286075" y="5203525"/>
              <a:ext cx="5095000" cy="238575"/>
            </a:xfrm>
            <a:custGeom>
              <a:avLst/>
              <a:gdLst/>
              <a:ahLst/>
              <a:cxnLst/>
              <a:rect l="l" t="t" r="r" b="b"/>
              <a:pathLst>
                <a:path w="203800" h="9543" extrusionOk="0">
                  <a:moveTo>
                    <a:pt x="199069" y="1"/>
                  </a:moveTo>
                  <a:cubicBezTo>
                    <a:pt x="199035" y="1"/>
                    <a:pt x="199001" y="1"/>
                    <a:pt x="198967" y="2"/>
                  </a:cubicBezTo>
                  <a:cubicBezTo>
                    <a:pt x="193897" y="477"/>
                    <a:pt x="188795" y="731"/>
                    <a:pt x="183693" y="762"/>
                  </a:cubicBezTo>
                  <a:cubicBezTo>
                    <a:pt x="181603" y="774"/>
                    <a:pt x="179512" y="778"/>
                    <a:pt x="177420" y="778"/>
                  </a:cubicBezTo>
                  <a:cubicBezTo>
                    <a:pt x="171966" y="778"/>
                    <a:pt x="166510" y="750"/>
                    <a:pt x="161053" y="750"/>
                  </a:cubicBezTo>
                  <a:cubicBezTo>
                    <a:pt x="151127" y="750"/>
                    <a:pt x="141199" y="842"/>
                    <a:pt x="131282" y="1364"/>
                  </a:cubicBezTo>
                  <a:cubicBezTo>
                    <a:pt x="120540" y="1871"/>
                    <a:pt x="109766" y="1491"/>
                    <a:pt x="99024" y="2125"/>
                  </a:cubicBezTo>
                  <a:cubicBezTo>
                    <a:pt x="88155" y="2854"/>
                    <a:pt x="77286" y="3804"/>
                    <a:pt x="66386" y="4185"/>
                  </a:cubicBezTo>
                  <a:cubicBezTo>
                    <a:pt x="57957" y="4185"/>
                    <a:pt x="49560" y="4026"/>
                    <a:pt x="41163" y="3678"/>
                  </a:cubicBezTo>
                  <a:cubicBezTo>
                    <a:pt x="37958" y="3444"/>
                    <a:pt x="34760" y="3352"/>
                    <a:pt x="31564" y="3352"/>
                  </a:cubicBezTo>
                  <a:cubicBezTo>
                    <a:pt x="21740" y="3352"/>
                    <a:pt x="11943" y="4222"/>
                    <a:pt x="2092" y="4533"/>
                  </a:cubicBezTo>
                  <a:cubicBezTo>
                    <a:pt x="2074" y="4533"/>
                    <a:pt x="2057" y="4532"/>
                    <a:pt x="2040" y="4532"/>
                  </a:cubicBezTo>
                  <a:cubicBezTo>
                    <a:pt x="922" y="4532"/>
                    <a:pt x="1" y="5533"/>
                    <a:pt x="1" y="6656"/>
                  </a:cubicBezTo>
                  <a:cubicBezTo>
                    <a:pt x="32" y="8938"/>
                    <a:pt x="2567" y="8811"/>
                    <a:pt x="4278" y="9001"/>
                  </a:cubicBezTo>
                  <a:cubicBezTo>
                    <a:pt x="7157" y="9180"/>
                    <a:pt x="10037" y="9242"/>
                    <a:pt x="12919" y="9242"/>
                  </a:cubicBezTo>
                  <a:cubicBezTo>
                    <a:pt x="19332" y="9242"/>
                    <a:pt x="25750" y="8936"/>
                    <a:pt x="32162" y="8936"/>
                  </a:cubicBezTo>
                  <a:cubicBezTo>
                    <a:pt x="34064" y="8936"/>
                    <a:pt x="35966" y="8963"/>
                    <a:pt x="37867" y="9033"/>
                  </a:cubicBezTo>
                  <a:cubicBezTo>
                    <a:pt x="41493" y="9294"/>
                    <a:pt x="45119" y="9449"/>
                    <a:pt x="48770" y="9449"/>
                  </a:cubicBezTo>
                  <a:cubicBezTo>
                    <a:pt x="49107" y="9449"/>
                    <a:pt x="49444" y="9447"/>
                    <a:pt x="49782" y="9445"/>
                  </a:cubicBezTo>
                  <a:cubicBezTo>
                    <a:pt x="52536" y="9511"/>
                    <a:pt x="55290" y="9542"/>
                    <a:pt x="58045" y="9542"/>
                  </a:cubicBezTo>
                  <a:cubicBezTo>
                    <a:pt x="72274" y="9542"/>
                    <a:pt x="86500" y="8716"/>
                    <a:pt x="100704" y="7734"/>
                  </a:cubicBezTo>
                  <a:cubicBezTo>
                    <a:pt x="116452" y="7322"/>
                    <a:pt x="132233" y="7068"/>
                    <a:pt x="148013" y="6593"/>
                  </a:cubicBezTo>
                  <a:cubicBezTo>
                    <a:pt x="150816" y="6420"/>
                    <a:pt x="153620" y="6358"/>
                    <a:pt x="156423" y="6358"/>
                  </a:cubicBezTo>
                  <a:cubicBezTo>
                    <a:pt x="163515" y="6358"/>
                    <a:pt x="170606" y="6755"/>
                    <a:pt x="177698" y="6755"/>
                  </a:cubicBezTo>
                  <a:cubicBezTo>
                    <a:pt x="178070" y="6755"/>
                    <a:pt x="178442" y="6754"/>
                    <a:pt x="178813" y="6751"/>
                  </a:cubicBezTo>
                  <a:cubicBezTo>
                    <a:pt x="179789" y="6781"/>
                    <a:pt x="180763" y="6794"/>
                    <a:pt x="181737" y="6794"/>
                  </a:cubicBezTo>
                  <a:cubicBezTo>
                    <a:pt x="186715" y="6794"/>
                    <a:pt x="191674" y="6465"/>
                    <a:pt x="196633" y="6465"/>
                  </a:cubicBezTo>
                  <a:cubicBezTo>
                    <a:pt x="196819" y="6465"/>
                    <a:pt x="197006" y="6465"/>
                    <a:pt x="197192" y="6466"/>
                  </a:cubicBezTo>
                  <a:cubicBezTo>
                    <a:pt x="197239" y="6467"/>
                    <a:pt x="197286" y="6467"/>
                    <a:pt x="197333" y="6467"/>
                  </a:cubicBezTo>
                  <a:cubicBezTo>
                    <a:pt x="203799" y="6467"/>
                    <a:pt x="203781" y="1"/>
                    <a:pt x="199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156"/>
            <p:cNvSpPr/>
            <p:nvPr/>
          </p:nvSpPr>
          <p:spPr>
            <a:xfrm>
              <a:off x="1145850" y="372925"/>
              <a:ext cx="373150" cy="5059400"/>
            </a:xfrm>
            <a:custGeom>
              <a:avLst/>
              <a:gdLst/>
              <a:ahLst/>
              <a:cxnLst/>
              <a:rect l="l" t="t" r="r" b="b"/>
              <a:pathLst>
                <a:path w="14926" h="202376" extrusionOk="0">
                  <a:moveTo>
                    <a:pt x="5043" y="0"/>
                  </a:moveTo>
                  <a:cubicBezTo>
                    <a:pt x="3042" y="0"/>
                    <a:pt x="1694" y="2918"/>
                    <a:pt x="1744" y="5002"/>
                  </a:cubicBezTo>
                  <a:cubicBezTo>
                    <a:pt x="318" y="14666"/>
                    <a:pt x="761" y="24489"/>
                    <a:pt x="476" y="34249"/>
                  </a:cubicBezTo>
                  <a:cubicBezTo>
                    <a:pt x="381" y="42583"/>
                    <a:pt x="1" y="50917"/>
                    <a:pt x="730" y="59219"/>
                  </a:cubicBezTo>
                  <a:cubicBezTo>
                    <a:pt x="1237" y="71387"/>
                    <a:pt x="3455" y="83397"/>
                    <a:pt x="3170" y="95596"/>
                  </a:cubicBezTo>
                  <a:cubicBezTo>
                    <a:pt x="3170" y="104849"/>
                    <a:pt x="4659" y="114039"/>
                    <a:pt x="4786" y="123291"/>
                  </a:cubicBezTo>
                  <a:cubicBezTo>
                    <a:pt x="4786" y="129185"/>
                    <a:pt x="4912" y="135047"/>
                    <a:pt x="5293" y="140910"/>
                  </a:cubicBezTo>
                  <a:cubicBezTo>
                    <a:pt x="5800" y="149243"/>
                    <a:pt x="5198" y="157609"/>
                    <a:pt x="5641" y="165943"/>
                  </a:cubicBezTo>
                  <a:cubicBezTo>
                    <a:pt x="5990" y="171425"/>
                    <a:pt x="6814" y="176875"/>
                    <a:pt x="6909" y="182357"/>
                  </a:cubicBezTo>
                  <a:cubicBezTo>
                    <a:pt x="7004" y="188061"/>
                    <a:pt x="6624" y="193828"/>
                    <a:pt x="6845" y="199500"/>
                  </a:cubicBezTo>
                  <a:cubicBezTo>
                    <a:pt x="7271" y="201425"/>
                    <a:pt x="8978" y="202376"/>
                    <a:pt x="10690" y="202376"/>
                  </a:cubicBezTo>
                  <a:cubicBezTo>
                    <a:pt x="12416" y="202376"/>
                    <a:pt x="14148" y="201409"/>
                    <a:pt x="14577" y="199500"/>
                  </a:cubicBezTo>
                  <a:cubicBezTo>
                    <a:pt x="14926" y="197947"/>
                    <a:pt x="14704" y="196363"/>
                    <a:pt x="14704" y="194810"/>
                  </a:cubicBezTo>
                  <a:cubicBezTo>
                    <a:pt x="14514" y="180519"/>
                    <a:pt x="12391" y="166355"/>
                    <a:pt x="12612" y="152095"/>
                  </a:cubicBezTo>
                  <a:cubicBezTo>
                    <a:pt x="12486" y="137392"/>
                    <a:pt x="11662" y="122689"/>
                    <a:pt x="11028" y="108018"/>
                  </a:cubicBezTo>
                  <a:cubicBezTo>
                    <a:pt x="10426" y="99494"/>
                    <a:pt x="10775" y="90970"/>
                    <a:pt x="10077" y="82446"/>
                  </a:cubicBezTo>
                  <a:cubicBezTo>
                    <a:pt x="7226" y="57540"/>
                    <a:pt x="5071" y="32380"/>
                    <a:pt x="6719" y="7315"/>
                  </a:cubicBezTo>
                  <a:cubicBezTo>
                    <a:pt x="6814" y="6174"/>
                    <a:pt x="6909" y="5033"/>
                    <a:pt x="7131" y="3924"/>
                  </a:cubicBezTo>
                  <a:cubicBezTo>
                    <a:pt x="7764" y="2974"/>
                    <a:pt x="7701" y="1611"/>
                    <a:pt x="6845" y="755"/>
                  </a:cubicBezTo>
                  <a:cubicBezTo>
                    <a:pt x="6205" y="225"/>
                    <a:pt x="5599" y="0"/>
                    <a:pt x="50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156"/>
            <p:cNvSpPr/>
            <p:nvPr/>
          </p:nvSpPr>
          <p:spPr>
            <a:xfrm>
              <a:off x="6074850" y="254000"/>
              <a:ext cx="376325" cy="5147375"/>
            </a:xfrm>
            <a:custGeom>
              <a:avLst/>
              <a:gdLst/>
              <a:ahLst/>
              <a:cxnLst/>
              <a:rect l="l" t="t" r="r" b="b"/>
              <a:pathLst>
                <a:path w="15053" h="205895" extrusionOk="0">
                  <a:moveTo>
                    <a:pt x="4848" y="1"/>
                  </a:moveTo>
                  <a:cubicBezTo>
                    <a:pt x="4566" y="1"/>
                    <a:pt x="4279" y="40"/>
                    <a:pt x="3993" y="126"/>
                  </a:cubicBezTo>
                  <a:cubicBezTo>
                    <a:pt x="1" y="1488"/>
                    <a:pt x="1965" y="6431"/>
                    <a:pt x="1743" y="9600"/>
                  </a:cubicBezTo>
                  <a:cubicBezTo>
                    <a:pt x="1743" y="16128"/>
                    <a:pt x="2060" y="22687"/>
                    <a:pt x="2187" y="29215"/>
                  </a:cubicBezTo>
                  <a:cubicBezTo>
                    <a:pt x="2060" y="37390"/>
                    <a:pt x="2757" y="45534"/>
                    <a:pt x="2694" y="53709"/>
                  </a:cubicBezTo>
                  <a:cubicBezTo>
                    <a:pt x="2441" y="59952"/>
                    <a:pt x="2029" y="66194"/>
                    <a:pt x="2029" y="72437"/>
                  </a:cubicBezTo>
                  <a:cubicBezTo>
                    <a:pt x="2250" y="86442"/>
                    <a:pt x="3613" y="100417"/>
                    <a:pt x="4690" y="114391"/>
                  </a:cubicBezTo>
                  <a:cubicBezTo>
                    <a:pt x="5134" y="125418"/>
                    <a:pt x="4342" y="136446"/>
                    <a:pt x="4817" y="147504"/>
                  </a:cubicBezTo>
                  <a:cubicBezTo>
                    <a:pt x="5895" y="164901"/>
                    <a:pt x="6623" y="182456"/>
                    <a:pt x="3645" y="199726"/>
                  </a:cubicBezTo>
                  <a:cubicBezTo>
                    <a:pt x="3052" y="203327"/>
                    <a:pt x="6169" y="205894"/>
                    <a:pt x="9266" y="205894"/>
                  </a:cubicBezTo>
                  <a:cubicBezTo>
                    <a:pt x="10802" y="205894"/>
                    <a:pt x="12333" y="205263"/>
                    <a:pt x="13405" y="203813"/>
                  </a:cubicBezTo>
                  <a:cubicBezTo>
                    <a:pt x="15052" y="201849"/>
                    <a:pt x="14387" y="199345"/>
                    <a:pt x="14197" y="197064"/>
                  </a:cubicBezTo>
                  <a:cubicBezTo>
                    <a:pt x="14007" y="193990"/>
                    <a:pt x="13816" y="190885"/>
                    <a:pt x="13848" y="187779"/>
                  </a:cubicBezTo>
                  <a:cubicBezTo>
                    <a:pt x="14640" y="173457"/>
                    <a:pt x="13943" y="159102"/>
                    <a:pt x="13278" y="144779"/>
                  </a:cubicBezTo>
                  <a:cubicBezTo>
                    <a:pt x="13278" y="131946"/>
                    <a:pt x="13785" y="119081"/>
                    <a:pt x="12486" y="106279"/>
                  </a:cubicBezTo>
                  <a:cubicBezTo>
                    <a:pt x="11852" y="98072"/>
                    <a:pt x="11060" y="89896"/>
                    <a:pt x="10838" y="81689"/>
                  </a:cubicBezTo>
                  <a:cubicBezTo>
                    <a:pt x="10141" y="69807"/>
                    <a:pt x="10616" y="57892"/>
                    <a:pt x="10489" y="46009"/>
                  </a:cubicBezTo>
                  <a:cubicBezTo>
                    <a:pt x="10109" y="39862"/>
                    <a:pt x="9982" y="33714"/>
                    <a:pt x="9760" y="27599"/>
                  </a:cubicBezTo>
                  <a:cubicBezTo>
                    <a:pt x="9475" y="21420"/>
                    <a:pt x="8968" y="15272"/>
                    <a:pt x="8588" y="9125"/>
                  </a:cubicBezTo>
                  <a:cubicBezTo>
                    <a:pt x="8461" y="7445"/>
                    <a:pt x="8239" y="5798"/>
                    <a:pt x="8049" y="4150"/>
                  </a:cubicBezTo>
                  <a:cubicBezTo>
                    <a:pt x="8661" y="2063"/>
                    <a:pt x="6879" y="1"/>
                    <a:pt x="48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156"/>
            <p:cNvSpPr/>
            <p:nvPr/>
          </p:nvSpPr>
          <p:spPr>
            <a:xfrm>
              <a:off x="3196825" y="2546350"/>
              <a:ext cx="1371300" cy="1339325"/>
            </a:xfrm>
            <a:custGeom>
              <a:avLst/>
              <a:gdLst/>
              <a:ahLst/>
              <a:cxnLst/>
              <a:rect l="l" t="t" r="r" b="b"/>
              <a:pathLst>
                <a:path w="54852" h="53573" extrusionOk="0">
                  <a:moveTo>
                    <a:pt x="28964" y="0"/>
                  </a:moveTo>
                  <a:cubicBezTo>
                    <a:pt x="22028" y="0"/>
                    <a:pt x="15105" y="1972"/>
                    <a:pt x="10109" y="7012"/>
                  </a:cubicBezTo>
                  <a:cubicBezTo>
                    <a:pt x="5071" y="11321"/>
                    <a:pt x="2536" y="17437"/>
                    <a:pt x="1142" y="23774"/>
                  </a:cubicBezTo>
                  <a:cubicBezTo>
                    <a:pt x="1" y="30144"/>
                    <a:pt x="2124" y="36988"/>
                    <a:pt x="5705" y="42280"/>
                  </a:cubicBezTo>
                  <a:cubicBezTo>
                    <a:pt x="11028" y="49473"/>
                    <a:pt x="17397" y="53529"/>
                    <a:pt x="26523" y="53561"/>
                  </a:cubicBezTo>
                  <a:cubicBezTo>
                    <a:pt x="26802" y="53568"/>
                    <a:pt x="27081" y="53572"/>
                    <a:pt x="27359" y="53572"/>
                  </a:cubicBezTo>
                  <a:cubicBezTo>
                    <a:pt x="32903" y="53572"/>
                    <a:pt x="38348" y="52063"/>
                    <a:pt x="42874" y="48744"/>
                  </a:cubicBezTo>
                  <a:cubicBezTo>
                    <a:pt x="45932" y="46800"/>
                    <a:pt x="44009" y="42864"/>
                    <a:pt x="41249" y="42864"/>
                  </a:cubicBezTo>
                  <a:cubicBezTo>
                    <a:pt x="40634" y="42864"/>
                    <a:pt x="39977" y="43060"/>
                    <a:pt x="39325" y="43516"/>
                  </a:cubicBezTo>
                  <a:cubicBezTo>
                    <a:pt x="35883" y="45244"/>
                    <a:pt x="31933" y="46221"/>
                    <a:pt x="28026" y="46221"/>
                  </a:cubicBezTo>
                  <a:cubicBezTo>
                    <a:pt x="23481" y="46221"/>
                    <a:pt x="18994" y="44899"/>
                    <a:pt x="15433" y="41900"/>
                  </a:cubicBezTo>
                  <a:cubicBezTo>
                    <a:pt x="10648" y="37812"/>
                    <a:pt x="7796" y="31665"/>
                    <a:pt x="8049" y="25359"/>
                  </a:cubicBezTo>
                  <a:cubicBezTo>
                    <a:pt x="9063" y="20891"/>
                    <a:pt x="9982" y="16233"/>
                    <a:pt x="13373" y="12874"/>
                  </a:cubicBezTo>
                  <a:cubicBezTo>
                    <a:pt x="16918" y="8199"/>
                    <a:pt x="23182" y="5891"/>
                    <a:pt x="29492" y="5891"/>
                  </a:cubicBezTo>
                  <a:cubicBezTo>
                    <a:pt x="37339" y="5891"/>
                    <a:pt x="45257" y="9460"/>
                    <a:pt x="48103" y="16486"/>
                  </a:cubicBezTo>
                  <a:cubicBezTo>
                    <a:pt x="49021" y="20415"/>
                    <a:pt x="49275" y="24503"/>
                    <a:pt x="48990" y="28527"/>
                  </a:cubicBezTo>
                  <a:cubicBezTo>
                    <a:pt x="48958" y="31791"/>
                    <a:pt x="45726" y="37717"/>
                    <a:pt x="50986" y="38256"/>
                  </a:cubicBezTo>
                  <a:cubicBezTo>
                    <a:pt x="51002" y="38256"/>
                    <a:pt x="51017" y="38256"/>
                    <a:pt x="51033" y="38256"/>
                  </a:cubicBezTo>
                  <a:cubicBezTo>
                    <a:pt x="52976" y="38256"/>
                    <a:pt x="54531" y="36307"/>
                    <a:pt x="53996" y="34421"/>
                  </a:cubicBezTo>
                  <a:cubicBezTo>
                    <a:pt x="54345" y="32076"/>
                    <a:pt x="54694" y="29732"/>
                    <a:pt x="54725" y="27355"/>
                  </a:cubicBezTo>
                  <a:cubicBezTo>
                    <a:pt x="54852" y="22443"/>
                    <a:pt x="54852" y="17120"/>
                    <a:pt x="52634" y="12620"/>
                  </a:cubicBezTo>
                  <a:cubicBezTo>
                    <a:pt x="49655" y="6917"/>
                    <a:pt x="44110" y="2575"/>
                    <a:pt x="37836" y="1023"/>
                  </a:cubicBezTo>
                  <a:cubicBezTo>
                    <a:pt x="34980" y="371"/>
                    <a:pt x="31971" y="0"/>
                    <a:pt x="28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156"/>
            <p:cNvSpPr/>
            <p:nvPr/>
          </p:nvSpPr>
          <p:spPr>
            <a:xfrm>
              <a:off x="4184700" y="3444125"/>
              <a:ext cx="430325" cy="330375"/>
            </a:xfrm>
            <a:custGeom>
              <a:avLst/>
              <a:gdLst/>
              <a:ahLst/>
              <a:cxnLst/>
              <a:rect l="l" t="t" r="r" b="b"/>
              <a:pathLst>
                <a:path w="17213" h="13215" extrusionOk="0">
                  <a:moveTo>
                    <a:pt x="11476" y="1"/>
                  </a:moveTo>
                  <a:cubicBezTo>
                    <a:pt x="9336" y="1"/>
                    <a:pt x="7470" y="2550"/>
                    <a:pt x="9190" y="5989"/>
                  </a:cubicBezTo>
                  <a:cubicBezTo>
                    <a:pt x="8877" y="6011"/>
                    <a:pt x="8554" y="6020"/>
                    <a:pt x="8225" y="6020"/>
                  </a:cubicBezTo>
                  <a:cubicBezTo>
                    <a:pt x="7328" y="6020"/>
                    <a:pt x="6382" y="5958"/>
                    <a:pt x="5448" y="5958"/>
                  </a:cubicBezTo>
                  <a:cubicBezTo>
                    <a:pt x="3839" y="5958"/>
                    <a:pt x="2265" y="6140"/>
                    <a:pt x="1046" y="7129"/>
                  </a:cubicBezTo>
                  <a:cubicBezTo>
                    <a:pt x="0" y="8175"/>
                    <a:pt x="64" y="10076"/>
                    <a:pt x="1299" y="10964"/>
                  </a:cubicBezTo>
                  <a:cubicBezTo>
                    <a:pt x="4405" y="12485"/>
                    <a:pt x="8081" y="12263"/>
                    <a:pt x="11408" y="13118"/>
                  </a:cubicBezTo>
                  <a:cubicBezTo>
                    <a:pt x="11704" y="13183"/>
                    <a:pt x="12009" y="13215"/>
                    <a:pt x="12316" y="13215"/>
                  </a:cubicBezTo>
                  <a:cubicBezTo>
                    <a:pt x="14701" y="13215"/>
                    <a:pt x="17212" y="11328"/>
                    <a:pt x="16763" y="8745"/>
                  </a:cubicBezTo>
                  <a:cubicBezTo>
                    <a:pt x="16161" y="6401"/>
                    <a:pt x="15083" y="4214"/>
                    <a:pt x="14355" y="1901"/>
                  </a:cubicBezTo>
                  <a:cubicBezTo>
                    <a:pt x="13569" y="575"/>
                    <a:pt x="12492" y="1"/>
                    <a:pt x="114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156"/>
            <p:cNvSpPr/>
            <p:nvPr/>
          </p:nvSpPr>
          <p:spPr>
            <a:xfrm>
              <a:off x="3535900" y="2968575"/>
              <a:ext cx="815175" cy="272450"/>
            </a:xfrm>
            <a:custGeom>
              <a:avLst/>
              <a:gdLst/>
              <a:ahLst/>
              <a:cxnLst/>
              <a:rect l="l" t="t" r="r" b="b"/>
              <a:pathLst>
                <a:path w="32607" h="10898" extrusionOk="0">
                  <a:moveTo>
                    <a:pt x="26013" y="0"/>
                  </a:moveTo>
                  <a:cubicBezTo>
                    <a:pt x="23601" y="0"/>
                    <a:pt x="21402" y="1586"/>
                    <a:pt x="19710" y="3305"/>
                  </a:cubicBezTo>
                  <a:cubicBezTo>
                    <a:pt x="19161" y="3848"/>
                    <a:pt x="18610" y="4067"/>
                    <a:pt x="18052" y="4067"/>
                  </a:cubicBezTo>
                  <a:cubicBezTo>
                    <a:pt x="15738" y="4067"/>
                    <a:pt x="13299" y="307"/>
                    <a:pt x="10364" y="307"/>
                  </a:cubicBezTo>
                  <a:cubicBezTo>
                    <a:pt x="10042" y="307"/>
                    <a:pt x="9714" y="352"/>
                    <a:pt x="9380" y="453"/>
                  </a:cubicBezTo>
                  <a:cubicBezTo>
                    <a:pt x="7510" y="770"/>
                    <a:pt x="5989" y="2037"/>
                    <a:pt x="4500" y="3114"/>
                  </a:cubicBezTo>
                  <a:cubicBezTo>
                    <a:pt x="3644" y="3717"/>
                    <a:pt x="2789" y="4350"/>
                    <a:pt x="1870" y="4889"/>
                  </a:cubicBezTo>
                  <a:cubicBezTo>
                    <a:pt x="32" y="6030"/>
                    <a:pt x="0" y="8945"/>
                    <a:pt x="1743" y="10213"/>
                  </a:cubicBezTo>
                  <a:cubicBezTo>
                    <a:pt x="2307" y="10683"/>
                    <a:pt x="2996" y="10898"/>
                    <a:pt x="3686" y="10898"/>
                  </a:cubicBezTo>
                  <a:cubicBezTo>
                    <a:pt x="5090" y="10898"/>
                    <a:pt x="6504" y="10009"/>
                    <a:pt x="6908" y="8565"/>
                  </a:cubicBezTo>
                  <a:cubicBezTo>
                    <a:pt x="7890" y="7678"/>
                    <a:pt x="8873" y="6759"/>
                    <a:pt x="9918" y="5935"/>
                  </a:cubicBezTo>
                  <a:cubicBezTo>
                    <a:pt x="11949" y="8078"/>
                    <a:pt x="14751" y="9579"/>
                    <a:pt x="17627" y="9579"/>
                  </a:cubicBezTo>
                  <a:cubicBezTo>
                    <a:pt x="18789" y="9579"/>
                    <a:pt x="19964" y="9334"/>
                    <a:pt x="21104" y="8787"/>
                  </a:cubicBezTo>
                  <a:cubicBezTo>
                    <a:pt x="22910" y="7963"/>
                    <a:pt x="24114" y="6315"/>
                    <a:pt x="25921" y="5428"/>
                  </a:cubicBezTo>
                  <a:cubicBezTo>
                    <a:pt x="27064" y="5779"/>
                    <a:pt x="28266" y="6375"/>
                    <a:pt x="29331" y="6375"/>
                  </a:cubicBezTo>
                  <a:cubicBezTo>
                    <a:pt x="30185" y="6375"/>
                    <a:pt x="30951" y="5992"/>
                    <a:pt x="31529" y="4794"/>
                  </a:cubicBezTo>
                  <a:cubicBezTo>
                    <a:pt x="32607" y="2196"/>
                    <a:pt x="29565" y="738"/>
                    <a:pt x="27473" y="199"/>
                  </a:cubicBezTo>
                  <a:cubicBezTo>
                    <a:pt x="26980" y="63"/>
                    <a:pt x="26492" y="0"/>
                    <a:pt x="26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156"/>
            <p:cNvSpPr/>
            <p:nvPr/>
          </p:nvSpPr>
          <p:spPr>
            <a:xfrm>
              <a:off x="3575500" y="3315775"/>
              <a:ext cx="687650" cy="236075"/>
            </a:xfrm>
            <a:custGeom>
              <a:avLst/>
              <a:gdLst/>
              <a:ahLst/>
              <a:cxnLst/>
              <a:rect l="l" t="t" r="r" b="b"/>
              <a:pathLst>
                <a:path w="27506" h="9443" extrusionOk="0">
                  <a:moveTo>
                    <a:pt x="20914" y="0"/>
                  </a:moveTo>
                  <a:cubicBezTo>
                    <a:pt x="18855" y="222"/>
                    <a:pt x="17112" y="1458"/>
                    <a:pt x="15179" y="2155"/>
                  </a:cubicBezTo>
                  <a:cubicBezTo>
                    <a:pt x="15064" y="2165"/>
                    <a:pt x="14952" y="2170"/>
                    <a:pt x="14841" y="2170"/>
                  </a:cubicBezTo>
                  <a:cubicBezTo>
                    <a:pt x="12944" y="2170"/>
                    <a:pt x="11581" y="756"/>
                    <a:pt x="9343" y="756"/>
                  </a:cubicBezTo>
                  <a:cubicBezTo>
                    <a:pt x="8463" y="756"/>
                    <a:pt x="7448" y="975"/>
                    <a:pt x="6211" y="1585"/>
                  </a:cubicBezTo>
                  <a:cubicBezTo>
                    <a:pt x="4215" y="2916"/>
                    <a:pt x="64" y="3803"/>
                    <a:pt x="0" y="6623"/>
                  </a:cubicBezTo>
                  <a:cubicBezTo>
                    <a:pt x="0" y="7764"/>
                    <a:pt x="698" y="8746"/>
                    <a:pt x="1712" y="9221"/>
                  </a:cubicBezTo>
                  <a:cubicBezTo>
                    <a:pt x="2051" y="9377"/>
                    <a:pt x="2387" y="9443"/>
                    <a:pt x="2719" y="9443"/>
                  </a:cubicBezTo>
                  <a:cubicBezTo>
                    <a:pt x="3875" y="9443"/>
                    <a:pt x="4980" y="8647"/>
                    <a:pt x="5989" y="8081"/>
                  </a:cubicBezTo>
                  <a:cubicBezTo>
                    <a:pt x="7581" y="6982"/>
                    <a:pt x="8643" y="6613"/>
                    <a:pt x="9486" y="6613"/>
                  </a:cubicBezTo>
                  <a:cubicBezTo>
                    <a:pt x="11210" y="6613"/>
                    <a:pt x="12024" y="8155"/>
                    <a:pt x="14598" y="8155"/>
                  </a:cubicBezTo>
                  <a:cubicBezTo>
                    <a:pt x="16103" y="8155"/>
                    <a:pt x="18210" y="7628"/>
                    <a:pt x="21453" y="5958"/>
                  </a:cubicBezTo>
                  <a:cubicBezTo>
                    <a:pt x="21949" y="6020"/>
                    <a:pt x="22489" y="6062"/>
                    <a:pt x="23033" y="6062"/>
                  </a:cubicBezTo>
                  <a:cubicBezTo>
                    <a:pt x="25234" y="6062"/>
                    <a:pt x="27506" y="5381"/>
                    <a:pt x="27252" y="2662"/>
                  </a:cubicBezTo>
                  <a:cubicBezTo>
                    <a:pt x="26886" y="126"/>
                    <a:pt x="24363" y="6"/>
                    <a:pt x="22210" y="6"/>
                  </a:cubicBezTo>
                  <a:cubicBezTo>
                    <a:pt x="21985" y="6"/>
                    <a:pt x="21763" y="7"/>
                    <a:pt x="21549" y="7"/>
                  </a:cubicBezTo>
                  <a:cubicBezTo>
                    <a:pt x="21329" y="7"/>
                    <a:pt x="21116" y="6"/>
                    <a:pt x="209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56"/>
            <p:cNvSpPr/>
            <p:nvPr/>
          </p:nvSpPr>
          <p:spPr>
            <a:xfrm>
              <a:off x="2792900" y="505050"/>
              <a:ext cx="1796675" cy="1488500"/>
            </a:xfrm>
            <a:custGeom>
              <a:avLst/>
              <a:gdLst/>
              <a:ahLst/>
              <a:cxnLst/>
              <a:rect l="l" t="t" r="r" b="b"/>
              <a:pathLst>
                <a:path w="71867" h="59540" extrusionOk="0">
                  <a:moveTo>
                    <a:pt x="36548" y="0"/>
                  </a:moveTo>
                  <a:cubicBezTo>
                    <a:pt x="21962" y="0"/>
                    <a:pt x="7488" y="9272"/>
                    <a:pt x="3261" y="23577"/>
                  </a:cubicBezTo>
                  <a:cubicBezTo>
                    <a:pt x="2604" y="26644"/>
                    <a:pt x="1" y="36352"/>
                    <a:pt x="5090" y="36352"/>
                  </a:cubicBezTo>
                  <a:cubicBezTo>
                    <a:pt x="5155" y="36352"/>
                    <a:pt x="5222" y="36351"/>
                    <a:pt x="5289" y="36347"/>
                  </a:cubicBezTo>
                  <a:cubicBezTo>
                    <a:pt x="7887" y="35777"/>
                    <a:pt x="7507" y="33844"/>
                    <a:pt x="7317" y="31816"/>
                  </a:cubicBezTo>
                  <a:cubicBezTo>
                    <a:pt x="7634" y="26017"/>
                    <a:pt x="9757" y="20472"/>
                    <a:pt x="13718" y="16194"/>
                  </a:cubicBezTo>
                  <a:cubicBezTo>
                    <a:pt x="19430" y="9197"/>
                    <a:pt x="28324" y="6868"/>
                    <a:pt x="37026" y="6868"/>
                  </a:cubicBezTo>
                  <a:cubicBezTo>
                    <a:pt x="38413" y="6868"/>
                    <a:pt x="39796" y="6927"/>
                    <a:pt x="41159" y="7036"/>
                  </a:cubicBezTo>
                  <a:cubicBezTo>
                    <a:pt x="46958" y="7733"/>
                    <a:pt x="53549" y="13089"/>
                    <a:pt x="56179" y="18190"/>
                  </a:cubicBezTo>
                  <a:cubicBezTo>
                    <a:pt x="58429" y="22437"/>
                    <a:pt x="59443" y="27316"/>
                    <a:pt x="58619" y="32070"/>
                  </a:cubicBezTo>
                  <a:cubicBezTo>
                    <a:pt x="57542" y="36094"/>
                    <a:pt x="56496" y="40372"/>
                    <a:pt x="53676" y="43572"/>
                  </a:cubicBezTo>
                  <a:cubicBezTo>
                    <a:pt x="49366" y="47882"/>
                    <a:pt x="43061" y="49878"/>
                    <a:pt x="37135" y="50607"/>
                  </a:cubicBezTo>
                  <a:cubicBezTo>
                    <a:pt x="35875" y="50872"/>
                    <a:pt x="34607" y="50996"/>
                    <a:pt x="33341" y="50996"/>
                  </a:cubicBezTo>
                  <a:cubicBezTo>
                    <a:pt x="27796" y="50996"/>
                    <a:pt x="22313" y="48617"/>
                    <a:pt x="17901" y="45315"/>
                  </a:cubicBezTo>
                  <a:cubicBezTo>
                    <a:pt x="17315" y="44963"/>
                    <a:pt x="16706" y="44808"/>
                    <a:pt x="16115" y="44808"/>
                  </a:cubicBezTo>
                  <a:cubicBezTo>
                    <a:pt x="13511" y="44808"/>
                    <a:pt x="11255" y="47828"/>
                    <a:pt x="12831" y="50385"/>
                  </a:cubicBezTo>
                  <a:cubicBezTo>
                    <a:pt x="13686" y="51748"/>
                    <a:pt x="14764" y="52952"/>
                    <a:pt x="16063" y="53934"/>
                  </a:cubicBezTo>
                  <a:cubicBezTo>
                    <a:pt x="20436" y="56944"/>
                    <a:pt x="25569" y="58560"/>
                    <a:pt x="30797" y="59416"/>
                  </a:cubicBezTo>
                  <a:cubicBezTo>
                    <a:pt x="31792" y="59499"/>
                    <a:pt x="32789" y="59540"/>
                    <a:pt x="33786" y="59540"/>
                  </a:cubicBezTo>
                  <a:cubicBezTo>
                    <a:pt x="41945" y="59540"/>
                    <a:pt x="50118" y="56815"/>
                    <a:pt x="56781" y="52128"/>
                  </a:cubicBezTo>
                  <a:cubicBezTo>
                    <a:pt x="61313" y="48610"/>
                    <a:pt x="64006" y="43287"/>
                    <a:pt x="65495" y="37837"/>
                  </a:cubicBezTo>
                  <a:cubicBezTo>
                    <a:pt x="71867" y="20432"/>
                    <a:pt x="57509" y="10"/>
                    <a:pt x="39137" y="10"/>
                  </a:cubicBezTo>
                  <a:cubicBezTo>
                    <a:pt x="38777" y="10"/>
                    <a:pt x="38416" y="18"/>
                    <a:pt x="38054" y="33"/>
                  </a:cubicBezTo>
                  <a:cubicBezTo>
                    <a:pt x="37552" y="11"/>
                    <a:pt x="37050" y="0"/>
                    <a:pt x="36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56"/>
            <p:cNvSpPr/>
            <p:nvPr/>
          </p:nvSpPr>
          <p:spPr>
            <a:xfrm>
              <a:off x="2669775" y="1335825"/>
              <a:ext cx="560350" cy="448950"/>
            </a:xfrm>
            <a:custGeom>
              <a:avLst/>
              <a:gdLst/>
              <a:ahLst/>
              <a:cxnLst/>
              <a:rect l="l" t="t" r="r" b="b"/>
              <a:pathLst>
                <a:path w="22414" h="17958" extrusionOk="0">
                  <a:moveTo>
                    <a:pt x="9689" y="1"/>
                  </a:moveTo>
                  <a:cubicBezTo>
                    <a:pt x="8264" y="1"/>
                    <a:pt x="6836" y="842"/>
                    <a:pt x="6443" y="2356"/>
                  </a:cubicBezTo>
                  <a:cubicBezTo>
                    <a:pt x="5334" y="4194"/>
                    <a:pt x="4257" y="6032"/>
                    <a:pt x="3306" y="7933"/>
                  </a:cubicBezTo>
                  <a:cubicBezTo>
                    <a:pt x="1" y="14484"/>
                    <a:pt x="2012" y="17957"/>
                    <a:pt x="8658" y="17957"/>
                  </a:cubicBezTo>
                  <a:cubicBezTo>
                    <a:pt x="9084" y="17957"/>
                    <a:pt x="9529" y="17943"/>
                    <a:pt x="9992" y="17914"/>
                  </a:cubicBezTo>
                  <a:cubicBezTo>
                    <a:pt x="10239" y="17917"/>
                    <a:pt x="10485" y="17918"/>
                    <a:pt x="10732" y="17918"/>
                  </a:cubicBezTo>
                  <a:cubicBezTo>
                    <a:pt x="13405" y="17918"/>
                    <a:pt x="16101" y="17764"/>
                    <a:pt x="18770" y="17503"/>
                  </a:cubicBezTo>
                  <a:cubicBezTo>
                    <a:pt x="22414" y="17154"/>
                    <a:pt x="22414" y="11387"/>
                    <a:pt x="18770" y="11038"/>
                  </a:cubicBezTo>
                  <a:cubicBezTo>
                    <a:pt x="17576" y="11028"/>
                    <a:pt x="16383" y="11010"/>
                    <a:pt x="15190" y="11010"/>
                  </a:cubicBezTo>
                  <a:cubicBezTo>
                    <a:pt x="12805" y="11010"/>
                    <a:pt x="10425" y="11081"/>
                    <a:pt x="8059" y="11419"/>
                  </a:cubicBezTo>
                  <a:cubicBezTo>
                    <a:pt x="9105" y="9739"/>
                    <a:pt x="10056" y="8028"/>
                    <a:pt x="11133" y="6380"/>
                  </a:cubicBezTo>
                  <a:cubicBezTo>
                    <a:pt x="12971" y="5461"/>
                    <a:pt x="13605" y="2926"/>
                    <a:pt x="12305" y="1278"/>
                  </a:cubicBezTo>
                  <a:cubicBezTo>
                    <a:pt x="11668" y="408"/>
                    <a:pt x="10680" y="1"/>
                    <a:pt x="96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56"/>
            <p:cNvSpPr/>
            <p:nvPr/>
          </p:nvSpPr>
          <p:spPr>
            <a:xfrm>
              <a:off x="3178625" y="966375"/>
              <a:ext cx="963575" cy="246650"/>
            </a:xfrm>
            <a:custGeom>
              <a:avLst/>
              <a:gdLst/>
              <a:ahLst/>
              <a:cxnLst/>
              <a:rect l="l" t="t" r="r" b="b"/>
              <a:pathLst>
                <a:path w="38543" h="9866" extrusionOk="0">
                  <a:moveTo>
                    <a:pt x="33969" y="0"/>
                  </a:moveTo>
                  <a:cubicBezTo>
                    <a:pt x="33303" y="0"/>
                    <a:pt x="32542" y="123"/>
                    <a:pt x="31688" y="403"/>
                  </a:cubicBezTo>
                  <a:cubicBezTo>
                    <a:pt x="30879" y="589"/>
                    <a:pt x="30066" y="654"/>
                    <a:pt x="29250" y="654"/>
                  </a:cubicBezTo>
                  <a:cubicBezTo>
                    <a:pt x="27987" y="654"/>
                    <a:pt x="26716" y="499"/>
                    <a:pt x="25445" y="403"/>
                  </a:cubicBezTo>
                  <a:cubicBezTo>
                    <a:pt x="25215" y="385"/>
                    <a:pt x="24986" y="376"/>
                    <a:pt x="24760" y="376"/>
                  </a:cubicBezTo>
                  <a:cubicBezTo>
                    <a:pt x="21436" y="376"/>
                    <a:pt x="18519" y="2240"/>
                    <a:pt x="15464" y="3160"/>
                  </a:cubicBezTo>
                  <a:cubicBezTo>
                    <a:pt x="13675" y="1975"/>
                    <a:pt x="11520" y="804"/>
                    <a:pt x="9398" y="804"/>
                  </a:cubicBezTo>
                  <a:cubicBezTo>
                    <a:pt x="8399" y="804"/>
                    <a:pt x="7407" y="1063"/>
                    <a:pt x="6464" y="1702"/>
                  </a:cubicBezTo>
                  <a:cubicBezTo>
                    <a:pt x="4214" y="3096"/>
                    <a:pt x="0" y="5821"/>
                    <a:pt x="1965" y="8863"/>
                  </a:cubicBezTo>
                  <a:cubicBezTo>
                    <a:pt x="2655" y="9582"/>
                    <a:pt x="3273" y="9866"/>
                    <a:pt x="3850" y="9866"/>
                  </a:cubicBezTo>
                  <a:cubicBezTo>
                    <a:pt x="5815" y="9866"/>
                    <a:pt x="7294" y="6575"/>
                    <a:pt x="9475" y="6012"/>
                  </a:cubicBezTo>
                  <a:cubicBezTo>
                    <a:pt x="11091" y="6455"/>
                    <a:pt x="12263" y="7786"/>
                    <a:pt x="13816" y="8356"/>
                  </a:cubicBezTo>
                  <a:cubicBezTo>
                    <a:pt x="14496" y="8550"/>
                    <a:pt x="15134" y="8632"/>
                    <a:pt x="15747" y="8632"/>
                  </a:cubicBezTo>
                  <a:cubicBezTo>
                    <a:pt x="19139" y="8632"/>
                    <a:pt x="21728" y="6114"/>
                    <a:pt x="26119" y="6114"/>
                  </a:cubicBezTo>
                  <a:cubicBezTo>
                    <a:pt x="26771" y="6114"/>
                    <a:pt x="27462" y="6169"/>
                    <a:pt x="28202" y="6297"/>
                  </a:cubicBezTo>
                  <a:cubicBezTo>
                    <a:pt x="28383" y="6307"/>
                    <a:pt x="28563" y="6311"/>
                    <a:pt x="28743" y="6311"/>
                  </a:cubicBezTo>
                  <a:cubicBezTo>
                    <a:pt x="30831" y="6311"/>
                    <a:pt x="32848" y="5682"/>
                    <a:pt x="34920" y="5536"/>
                  </a:cubicBezTo>
                  <a:cubicBezTo>
                    <a:pt x="38542" y="4583"/>
                    <a:pt x="38044" y="0"/>
                    <a:pt x="339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56"/>
            <p:cNvSpPr/>
            <p:nvPr/>
          </p:nvSpPr>
          <p:spPr>
            <a:xfrm>
              <a:off x="3297450" y="1270100"/>
              <a:ext cx="864700" cy="295750"/>
            </a:xfrm>
            <a:custGeom>
              <a:avLst/>
              <a:gdLst/>
              <a:ahLst/>
              <a:cxnLst/>
              <a:rect l="l" t="t" r="r" b="b"/>
              <a:pathLst>
                <a:path w="34588" h="11830" extrusionOk="0">
                  <a:moveTo>
                    <a:pt x="30761" y="1"/>
                  </a:moveTo>
                  <a:cubicBezTo>
                    <a:pt x="29793" y="1"/>
                    <a:pt x="28719" y="329"/>
                    <a:pt x="27600" y="390"/>
                  </a:cubicBezTo>
                  <a:cubicBezTo>
                    <a:pt x="26935" y="249"/>
                    <a:pt x="26297" y="183"/>
                    <a:pt x="25682" y="183"/>
                  </a:cubicBezTo>
                  <a:cubicBezTo>
                    <a:pt x="22844" y="183"/>
                    <a:pt x="20515" y="1607"/>
                    <a:pt x="18379" y="3717"/>
                  </a:cubicBezTo>
                  <a:cubicBezTo>
                    <a:pt x="15664" y="2569"/>
                    <a:pt x="13523" y="1611"/>
                    <a:pt x="11367" y="1611"/>
                  </a:cubicBezTo>
                  <a:cubicBezTo>
                    <a:pt x="9598" y="1611"/>
                    <a:pt x="7818" y="2257"/>
                    <a:pt x="5704" y="3971"/>
                  </a:cubicBezTo>
                  <a:cubicBezTo>
                    <a:pt x="4341" y="5017"/>
                    <a:pt x="3422" y="5999"/>
                    <a:pt x="2028" y="7140"/>
                  </a:cubicBezTo>
                  <a:cubicBezTo>
                    <a:pt x="317" y="7773"/>
                    <a:pt x="0" y="10277"/>
                    <a:pt x="1458" y="11354"/>
                  </a:cubicBezTo>
                  <a:cubicBezTo>
                    <a:pt x="2017" y="11688"/>
                    <a:pt x="2546" y="11830"/>
                    <a:pt x="3053" y="11830"/>
                  </a:cubicBezTo>
                  <a:cubicBezTo>
                    <a:pt x="5623" y="11830"/>
                    <a:pt x="7642" y="8202"/>
                    <a:pt x="10235" y="7647"/>
                  </a:cubicBezTo>
                  <a:cubicBezTo>
                    <a:pt x="10452" y="7581"/>
                    <a:pt x="10672" y="7552"/>
                    <a:pt x="10895" y="7552"/>
                  </a:cubicBezTo>
                  <a:cubicBezTo>
                    <a:pt x="12909" y="7552"/>
                    <a:pt x="15233" y="9937"/>
                    <a:pt x="18194" y="9937"/>
                  </a:cubicBezTo>
                  <a:cubicBezTo>
                    <a:pt x="19045" y="9937"/>
                    <a:pt x="19949" y="9739"/>
                    <a:pt x="20914" y="9231"/>
                  </a:cubicBezTo>
                  <a:cubicBezTo>
                    <a:pt x="22372" y="8534"/>
                    <a:pt x="23449" y="7298"/>
                    <a:pt x="24843" y="6506"/>
                  </a:cubicBezTo>
                  <a:cubicBezTo>
                    <a:pt x="25585" y="6633"/>
                    <a:pt x="26497" y="6718"/>
                    <a:pt x="27449" y="6718"/>
                  </a:cubicBezTo>
                  <a:cubicBezTo>
                    <a:pt x="30770" y="6718"/>
                    <a:pt x="34588" y="5689"/>
                    <a:pt x="33431" y="1848"/>
                  </a:cubicBezTo>
                  <a:cubicBezTo>
                    <a:pt x="32710" y="375"/>
                    <a:pt x="31796" y="1"/>
                    <a:pt x="307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156"/>
            <p:cNvSpPr/>
            <p:nvPr/>
          </p:nvSpPr>
          <p:spPr>
            <a:xfrm>
              <a:off x="1277350" y="2837275"/>
              <a:ext cx="2090625" cy="156375"/>
            </a:xfrm>
            <a:custGeom>
              <a:avLst/>
              <a:gdLst/>
              <a:ahLst/>
              <a:cxnLst/>
              <a:rect l="l" t="t" r="r" b="b"/>
              <a:pathLst>
                <a:path w="83625" h="6255" extrusionOk="0">
                  <a:moveTo>
                    <a:pt x="65467" y="1"/>
                  </a:moveTo>
                  <a:cubicBezTo>
                    <a:pt x="61809" y="36"/>
                    <a:pt x="58150" y="46"/>
                    <a:pt x="54489" y="46"/>
                  </a:cubicBezTo>
                  <a:cubicBezTo>
                    <a:pt x="49103" y="46"/>
                    <a:pt x="43714" y="24"/>
                    <a:pt x="38326" y="24"/>
                  </a:cubicBezTo>
                  <a:cubicBezTo>
                    <a:pt x="30692" y="24"/>
                    <a:pt x="23059" y="69"/>
                    <a:pt x="15433" y="286"/>
                  </a:cubicBezTo>
                  <a:cubicBezTo>
                    <a:pt x="12296" y="413"/>
                    <a:pt x="9159" y="476"/>
                    <a:pt x="6022" y="603"/>
                  </a:cubicBezTo>
                  <a:cubicBezTo>
                    <a:pt x="3392" y="635"/>
                    <a:pt x="1" y="571"/>
                    <a:pt x="635" y="4279"/>
                  </a:cubicBezTo>
                  <a:cubicBezTo>
                    <a:pt x="1116" y="5884"/>
                    <a:pt x="2201" y="6255"/>
                    <a:pt x="3441" y="6255"/>
                  </a:cubicBezTo>
                  <a:cubicBezTo>
                    <a:pt x="4403" y="6255"/>
                    <a:pt x="5460" y="6031"/>
                    <a:pt x="6402" y="5990"/>
                  </a:cubicBezTo>
                  <a:cubicBezTo>
                    <a:pt x="10585" y="5768"/>
                    <a:pt x="14767" y="5641"/>
                    <a:pt x="18950" y="5483"/>
                  </a:cubicBezTo>
                  <a:cubicBezTo>
                    <a:pt x="22837" y="5385"/>
                    <a:pt x="26728" y="5353"/>
                    <a:pt x="30620" y="5353"/>
                  </a:cubicBezTo>
                  <a:cubicBezTo>
                    <a:pt x="37347" y="5353"/>
                    <a:pt x="44081" y="5446"/>
                    <a:pt x="50816" y="5446"/>
                  </a:cubicBezTo>
                  <a:cubicBezTo>
                    <a:pt x="52731" y="5446"/>
                    <a:pt x="54647" y="5439"/>
                    <a:pt x="56563" y="5420"/>
                  </a:cubicBezTo>
                  <a:cubicBezTo>
                    <a:pt x="58655" y="5344"/>
                    <a:pt x="60749" y="5322"/>
                    <a:pt x="62844" y="5322"/>
                  </a:cubicBezTo>
                  <a:cubicBezTo>
                    <a:pt x="65812" y="5322"/>
                    <a:pt x="68784" y="5366"/>
                    <a:pt x="71756" y="5366"/>
                  </a:cubicBezTo>
                  <a:cubicBezTo>
                    <a:pt x="74602" y="5366"/>
                    <a:pt x="77450" y="5326"/>
                    <a:pt x="80297" y="5166"/>
                  </a:cubicBezTo>
                  <a:cubicBezTo>
                    <a:pt x="83624" y="5103"/>
                    <a:pt x="83561" y="191"/>
                    <a:pt x="80297" y="128"/>
                  </a:cubicBezTo>
                  <a:cubicBezTo>
                    <a:pt x="79679" y="124"/>
                    <a:pt x="79061" y="122"/>
                    <a:pt x="78443" y="122"/>
                  </a:cubicBezTo>
                  <a:cubicBezTo>
                    <a:pt x="76590" y="122"/>
                    <a:pt x="74736" y="136"/>
                    <a:pt x="72882" y="136"/>
                  </a:cubicBezTo>
                  <a:cubicBezTo>
                    <a:pt x="70411" y="136"/>
                    <a:pt x="67939" y="112"/>
                    <a:pt x="654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156"/>
            <p:cNvSpPr/>
            <p:nvPr/>
          </p:nvSpPr>
          <p:spPr>
            <a:xfrm>
              <a:off x="4341200" y="2834150"/>
              <a:ext cx="2067725" cy="156050"/>
            </a:xfrm>
            <a:custGeom>
              <a:avLst/>
              <a:gdLst/>
              <a:ahLst/>
              <a:cxnLst/>
              <a:rect l="l" t="t" r="r" b="b"/>
              <a:pathLst>
                <a:path w="82709" h="6242" extrusionOk="0">
                  <a:moveTo>
                    <a:pt x="51802" y="1"/>
                  </a:moveTo>
                  <a:cubicBezTo>
                    <a:pt x="36779" y="1"/>
                    <a:pt x="21755" y="546"/>
                    <a:pt x="6732" y="665"/>
                  </a:cubicBezTo>
                  <a:cubicBezTo>
                    <a:pt x="6411" y="637"/>
                    <a:pt x="6107" y="624"/>
                    <a:pt x="5818" y="624"/>
                  </a:cubicBezTo>
                  <a:cubicBezTo>
                    <a:pt x="0" y="624"/>
                    <a:pt x="761" y="6027"/>
                    <a:pt x="4284" y="6027"/>
                  </a:cubicBezTo>
                  <a:cubicBezTo>
                    <a:pt x="4359" y="6027"/>
                    <a:pt x="4436" y="6025"/>
                    <a:pt x="4514" y="6020"/>
                  </a:cubicBezTo>
                  <a:cubicBezTo>
                    <a:pt x="14264" y="5595"/>
                    <a:pt x="24038" y="5432"/>
                    <a:pt x="33820" y="5432"/>
                  </a:cubicBezTo>
                  <a:cubicBezTo>
                    <a:pt x="48867" y="5432"/>
                    <a:pt x="63931" y="5819"/>
                    <a:pt x="78948" y="6242"/>
                  </a:cubicBezTo>
                  <a:cubicBezTo>
                    <a:pt x="78958" y="6242"/>
                    <a:pt x="78969" y="6242"/>
                    <a:pt x="78979" y="6242"/>
                  </a:cubicBezTo>
                  <a:cubicBezTo>
                    <a:pt x="82404" y="6242"/>
                    <a:pt x="82709" y="1044"/>
                    <a:pt x="79328" y="601"/>
                  </a:cubicBezTo>
                  <a:cubicBezTo>
                    <a:pt x="75209" y="253"/>
                    <a:pt x="71058" y="348"/>
                    <a:pt x="66907" y="221"/>
                  </a:cubicBezTo>
                  <a:cubicBezTo>
                    <a:pt x="61872" y="62"/>
                    <a:pt x="56837" y="1"/>
                    <a:pt x="518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56"/>
            <p:cNvSpPr/>
            <p:nvPr/>
          </p:nvSpPr>
          <p:spPr>
            <a:xfrm>
              <a:off x="3693525" y="311000"/>
              <a:ext cx="148175" cy="148950"/>
            </a:xfrm>
            <a:custGeom>
              <a:avLst/>
              <a:gdLst/>
              <a:ahLst/>
              <a:cxnLst/>
              <a:rect l="l" t="t" r="r" b="b"/>
              <a:pathLst>
                <a:path w="5927" h="5958" extrusionOk="0">
                  <a:moveTo>
                    <a:pt x="2948" y="0"/>
                  </a:moveTo>
                  <a:cubicBezTo>
                    <a:pt x="1332" y="0"/>
                    <a:pt x="1" y="1363"/>
                    <a:pt x="1" y="2979"/>
                  </a:cubicBezTo>
                  <a:cubicBezTo>
                    <a:pt x="1" y="4595"/>
                    <a:pt x="1332" y="5958"/>
                    <a:pt x="2948" y="5958"/>
                  </a:cubicBezTo>
                  <a:cubicBezTo>
                    <a:pt x="4596" y="5958"/>
                    <a:pt x="5927" y="4595"/>
                    <a:pt x="5927" y="2979"/>
                  </a:cubicBezTo>
                  <a:cubicBezTo>
                    <a:pt x="5927" y="1363"/>
                    <a:pt x="4596" y="0"/>
                    <a:pt x="29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56"/>
            <p:cNvSpPr/>
            <p:nvPr/>
          </p:nvSpPr>
          <p:spPr>
            <a:xfrm>
              <a:off x="3694325" y="293350"/>
              <a:ext cx="169550" cy="289975"/>
            </a:xfrm>
            <a:custGeom>
              <a:avLst/>
              <a:gdLst/>
              <a:ahLst/>
              <a:cxnLst/>
              <a:rect l="l" t="t" r="r" b="b"/>
              <a:pathLst>
                <a:path w="6782" h="11599" extrusionOk="0">
                  <a:moveTo>
                    <a:pt x="3334" y="0"/>
                  </a:moveTo>
                  <a:cubicBezTo>
                    <a:pt x="2315" y="0"/>
                    <a:pt x="1296" y="508"/>
                    <a:pt x="793" y="1498"/>
                  </a:cubicBezTo>
                  <a:cubicBezTo>
                    <a:pt x="127" y="2417"/>
                    <a:pt x="1" y="3748"/>
                    <a:pt x="571" y="4731"/>
                  </a:cubicBezTo>
                  <a:cubicBezTo>
                    <a:pt x="571" y="6030"/>
                    <a:pt x="571" y="7329"/>
                    <a:pt x="571" y="8628"/>
                  </a:cubicBezTo>
                  <a:cubicBezTo>
                    <a:pt x="587" y="10609"/>
                    <a:pt x="2092" y="11599"/>
                    <a:pt x="3597" y="11599"/>
                  </a:cubicBezTo>
                  <a:cubicBezTo>
                    <a:pt x="5102" y="11599"/>
                    <a:pt x="6607" y="10609"/>
                    <a:pt x="6623" y="8628"/>
                  </a:cubicBezTo>
                  <a:cubicBezTo>
                    <a:pt x="6370" y="6252"/>
                    <a:pt x="6782" y="3622"/>
                    <a:pt x="5799" y="1403"/>
                  </a:cubicBezTo>
                  <a:cubicBezTo>
                    <a:pt x="5274" y="461"/>
                    <a:pt x="4304" y="0"/>
                    <a:pt x="3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56"/>
            <p:cNvSpPr/>
            <p:nvPr/>
          </p:nvSpPr>
          <p:spPr>
            <a:xfrm>
              <a:off x="3648375" y="1926425"/>
              <a:ext cx="204525" cy="717600"/>
            </a:xfrm>
            <a:custGeom>
              <a:avLst/>
              <a:gdLst/>
              <a:ahLst/>
              <a:cxnLst/>
              <a:rect l="l" t="t" r="r" b="b"/>
              <a:pathLst>
                <a:path w="8181" h="28704" extrusionOk="0">
                  <a:moveTo>
                    <a:pt x="3775" y="0"/>
                  </a:moveTo>
                  <a:cubicBezTo>
                    <a:pt x="2690" y="0"/>
                    <a:pt x="1614" y="561"/>
                    <a:pt x="1015" y="1927"/>
                  </a:cubicBezTo>
                  <a:cubicBezTo>
                    <a:pt x="128" y="5920"/>
                    <a:pt x="761" y="10483"/>
                    <a:pt x="635" y="14602"/>
                  </a:cubicBezTo>
                  <a:cubicBezTo>
                    <a:pt x="1046" y="17771"/>
                    <a:pt x="1" y="25756"/>
                    <a:pt x="1870" y="27784"/>
                  </a:cubicBezTo>
                  <a:cubicBezTo>
                    <a:pt x="2457" y="28422"/>
                    <a:pt x="3225" y="28704"/>
                    <a:pt x="3995" y="28704"/>
                  </a:cubicBezTo>
                  <a:cubicBezTo>
                    <a:pt x="5637" y="28704"/>
                    <a:pt x="7290" y="27421"/>
                    <a:pt x="7226" y="25566"/>
                  </a:cubicBezTo>
                  <a:cubicBezTo>
                    <a:pt x="7130" y="23348"/>
                    <a:pt x="6940" y="21098"/>
                    <a:pt x="6940" y="18880"/>
                  </a:cubicBezTo>
                  <a:cubicBezTo>
                    <a:pt x="6719" y="14190"/>
                    <a:pt x="6750" y="9532"/>
                    <a:pt x="6592" y="4842"/>
                  </a:cubicBezTo>
                  <a:cubicBezTo>
                    <a:pt x="8180" y="2280"/>
                    <a:pt x="5961" y="0"/>
                    <a:pt x="37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56"/>
            <p:cNvSpPr/>
            <p:nvPr/>
          </p:nvSpPr>
          <p:spPr>
            <a:xfrm>
              <a:off x="3702250" y="3800475"/>
              <a:ext cx="198600" cy="1489550"/>
            </a:xfrm>
            <a:custGeom>
              <a:avLst/>
              <a:gdLst/>
              <a:ahLst/>
              <a:cxnLst/>
              <a:rect l="l" t="t" r="r" b="b"/>
              <a:pathLst>
                <a:path w="7944" h="59582" extrusionOk="0">
                  <a:moveTo>
                    <a:pt x="3978" y="0"/>
                  </a:moveTo>
                  <a:cubicBezTo>
                    <a:pt x="2904" y="0"/>
                    <a:pt x="1811" y="604"/>
                    <a:pt x="1426" y="1685"/>
                  </a:cubicBezTo>
                  <a:cubicBezTo>
                    <a:pt x="1" y="7737"/>
                    <a:pt x="508" y="14074"/>
                    <a:pt x="222" y="20253"/>
                  </a:cubicBezTo>
                  <a:cubicBezTo>
                    <a:pt x="1" y="28682"/>
                    <a:pt x="571" y="37111"/>
                    <a:pt x="1363" y="45508"/>
                  </a:cubicBezTo>
                  <a:cubicBezTo>
                    <a:pt x="1775" y="49564"/>
                    <a:pt x="1331" y="53811"/>
                    <a:pt x="2092" y="57835"/>
                  </a:cubicBezTo>
                  <a:cubicBezTo>
                    <a:pt x="2645" y="59051"/>
                    <a:pt x="3659" y="59581"/>
                    <a:pt x="4683" y="59581"/>
                  </a:cubicBezTo>
                  <a:cubicBezTo>
                    <a:pt x="6301" y="59581"/>
                    <a:pt x="7944" y="58257"/>
                    <a:pt x="7827" y="56219"/>
                  </a:cubicBezTo>
                  <a:cubicBezTo>
                    <a:pt x="7669" y="48994"/>
                    <a:pt x="7574" y="41706"/>
                    <a:pt x="6813" y="34481"/>
                  </a:cubicBezTo>
                  <a:cubicBezTo>
                    <a:pt x="6211" y="24626"/>
                    <a:pt x="6053" y="14708"/>
                    <a:pt x="6433" y="4853"/>
                  </a:cubicBezTo>
                  <a:cubicBezTo>
                    <a:pt x="6496" y="3554"/>
                    <a:pt x="6908" y="2128"/>
                    <a:pt x="6021" y="1019"/>
                  </a:cubicBezTo>
                  <a:cubicBezTo>
                    <a:pt x="5539" y="323"/>
                    <a:pt x="4764" y="0"/>
                    <a:pt x="39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56"/>
            <p:cNvSpPr/>
            <p:nvPr/>
          </p:nvSpPr>
          <p:spPr>
            <a:xfrm>
              <a:off x="4791500" y="903125"/>
              <a:ext cx="896800" cy="955050"/>
            </a:xfrm>
            <a:custGeom>
              <a:avLst/>
              <a:gdLst/>
              <a:ahLst/>
              <a:cxnLst/>
              <a:rect l="l" t="t" r="r" b="b"/>
              <a:pathLst>
                <a:path w="35872" h="38202" extrusionOk="0">
                  <a:moveTo>
                    <a:pt x="17112" y="6387"/>
                  </a:moveTo>
                  <a:cubicBezTo>
                    <a:pt x="17904" y="9334"/>
                    <a:pt x="22087" y="9334"/>
                    <a:pt x="23164" y="11710"/>
                  </a:cubicBezTo>
                  <a:cubicBezTo>
                    <a:pt x="24052" y="16273"/>
                    <a:pt x="26333" y="21438"/>
                    <a:pt x="24210" y="26065"/>
                  </a:cubicBezTo>
                  <a:cubicBezTo>
                    <a:pt x="23263" y="28143"/>
                    <a:pt x="21667" y="29779"/>
                    <a:pt x="19309" y="29779"/>
                  </a:cubicBezTo>
                  <a:cubicBezTo>
                    <a:pt x="19222" y="29779"/>
                    <a:pt x="19134" y="29777"/>
                    <a:pt x="19045" y="29772"/>
                  </a:cubicBezTo>
                  <a:cubicBezTo>
                    <a:pt x="18469" y="29823"/>
                    <a:pt x="17931" y="29849"/>
                    <a:pt x="17429" y="29849"/>
                  </a:cubicBezTo>
                  <a:cubicBezTo>
                    <a:pt x="12629" y="29849"/>
                    <a:pt x="11058" y="27498"/>
                    <a:pt x="9824" y="22421"/>
                  </a:cubicBezTo>
                  <a:cubicBezTo>
                    <a:pt x="8968" y="16305"/>
                    <a:pt x="10489" y="8542"/>
                    <a:pt x="17112" y="6387"/>
                  </a:cubicBezTo>
                  <a:close/>
                  <a:moveTo>
                    <a:pt x="16768" y="1"/>
                  </a:moveTo>
                  <a:cubicBezTo>
                    <a:pt x="10244" y="1"/>
                    <a:pt x="4682" y="5781"/>
                    <a:pt x="2758" y="11932"/>
                  </a:cubicBezTo>
                  <a:cubicBezTo>
                    <a:pt x="1" y="21407"/>
                    <a:pt x="2156" y="38138"/>
                    <a:pt x="14736" y="38201"/>
                  </a:cubicBezTo>
                  <a:cubicBezTo>
                    <a:pt x="19330" y="38201"/>
                    <a:pt x="24495" y="37726"/>
                    <a:pt x="27918" y="34304"/>
                  </a:cubicBezTo>
                  <a:cubicBezTo>
                    <a:pt x="33304" y="28822"/>
                    <a:pt x="35871" y="20773"/>
                    <a:pt x="33938" y="13263"/>
                  </a:cubicBezTo>
                  <a:cubicBezTo>
                    <a:pt x="32734" y="4961"/>
                    <a:pt x="28583" y="968"/>
                    <a:pt x="20154" y="525"/>
                  </a:cubicBezTo>
                  <a:cubicBezTo>
                    <a:pt x="19007" y="167"/>
                    <a:pt x="17874" y="1"/>
                    <a:pt x="167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56"/>
            <p:cNvSpPr/>
            <p:nvPr/>
          </p:nvSpPr>
          <p:spPr>
            <a:xfrm>
              <a:off x="4625775" y="1851025"/>
              <a:ext cx="1245500" cy="1085175"/>
            </a:xfrm>
            <a:custGeom>
              <a:avLst/>
              <a:gdLst/>
              <a:ahLst/>
              <a:cxnLst/>
              <a:rect l="l" t="t" r="r" b="b"/>
              <a:pathLst>
                <a:path w="49820" h="43407" extrusionOk="0">
                  <a:moveTo>
                    <a:pt x="27996" y="0"/>
                  </a:moveTo>
                  <a:cubicBezTo>
                    <a:pt x="27052" y="0"/>
                    <a:pt x="26076" y="102"/>
                    <a:pt x="25072" y="317"/>
                  </a:cubicBezTo>
                  <a:cubicBezTo>
                    <a:pt x="8753" y="2693"/>
                    <a:pt x="2986" y="25540"/>
                    <a:pt x="641" y="39324"/>
                  </a:cubicBezTo>
                  <a:cubicBezTo>
                    <a:pt x="1" y="41363"/>
                    <a:pt x="1400" y="43384"/>
                    <a:pt x="3141" y="43384"/>
                  </a:cubicBezTo>
                  <a:cubicBezTo>
                    <a:pt x="3727" y="43384"/>
                    <a:pt x="4352" y="43155"/>
                    <a:pt x="4950" y="42620"/>
                  </a:cubicBezTo>
                  <a:cubicBezTo>
                    <a:pt x="5774" y="41701"/>
                    <a:pt x="5869" y="40370"/>
                    <a:pt x="6250" y="39197"/>
                  </a:cubicBezTo>
                  <a:cubicBezTo>
                    <a:pt x="7137" y="35553"/>
                    <a:pt x="7992" y="31909"/>
                    <a:pt x="9165" y="28329"/>
                  </a:cubicBezTo>
                  <a:cubicBezTo>
                    <a:pt x="11256" y="22308"/>
                    <a:pt x="14013" y="15273"/>
                    <a:pt x="18798" y="10584"/>
                  </a:cubicBezTo>
                  <a:cubicBezTo>
                    <a:pt x="20895" y="8607"/>
                    <a:pt x="23598" y="7437"/>
                    <a:pt x="26404" y="7437"/>
                  </a:cubicBezTo>
                  <a:cubicBezTo>
                    <a:pt x="27286" y="7437"/>
                    <a:pt x="28178" y="7553"/>
                    <a:pt x="29065" y="7795"/>
                  </a:cubicBezTo>
                  <a:cubicBezTo>
                    <a:pt x="31441" y="8714"/>
                    <a:pt x="32962" y="11154"/>
                    <a:pt x="34198" y="13277"/>
                  </a:cubicBezTo>
                  <a:cubicBezTo>
                    <a:pt x="36860" y="19171"/>
                    <a:pt x="38286" y="25603"/>
                    <a:pt x="39363" y="31973"/>
                  </a:cubicBezTo>
                  <a:cubicBezTo>
                    <a:pt x="40314" y="35395"/>
                    <a:pt x="38983" y="39926"/>
                    <a:pt x="41930" y="42493"/>
                  </a:cubicBezTo>
                  <a:cubicBezTo>
                    <a:pt x="42690" y="43120"/>
                    <a:pt x="43624" y="43407"/>
                    <a:pt x="44562" y="43407"/>
                  </a:cubicBezTo>
                  <a:cubicBezTo>
                    <a:pt x="46518" y="43407"/>
                    <a:pt x="48493" y="42161"/>
                    <a:pt x="48964" y="40148"/>
                  </a:cubicBezTo>
                  <a:cubicBezTo>
                    <a:pt x="49820" y="32258"/>
                    <a:pt x="47443" y="24336"/>
                    <a:pt x="45099" y="16889"/>
                  </a:cubicBezTo>
                  <a:cubicBezTo>
                    <a:pt x="42952" y="8820"/>
                    <a:pt x="36800" y="0"/>
                    <a:pt x="279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56"/>
            <p:cNvSpPr/>
            <p:nvPr/>
          </p:nvSpPr>
          <p:spPr>
            <a:xfrm>
              <a:off x="1732075" y="905175"/>
              <a:ext cx="915800" cy="1032450"/>
            </a:xfrm>
            <a:custGeom>
              <a:avLst/>
              <a:gdLst/>
              <a:ahLst/>
              <a:cxnLst/>
              <a:rect l="l" t="t" r="r" b="b"/>
              <a:pathLst>
                <a:path w="36632" h="41298" extrusionOk="0">
                  <a:moveTo>
                    <a:pt x="15496" y="8364"/>
                  </a:moveTo>
                  <a:cubicBezTo>
                    <a:pt x="18316" y="8396"/>
                    <a:pt x="21611" y="8523"/>
                    <a:pt x="23861" y="10488"/>
                  </a:cubicBezTo>
                  <a:cubicBezTo>
                    <a:pt x="27410" y="13688"/>
                    <a:pt x="28963" y="19043"/>
                    <a:pt x="28361" y="23733"/>
                  </a:cubicBezTo>
                  <a:cubicBezTo>
                    <a:pt x="27093" y="28930"/>
                    <a:pt x="22816" y="33619"/>
                    <a:pt x="17270" y="34063"/>
                  </a:cubicBezTo>
                  <a:cubicBezTo>
                    <a:pt x="10426" y="33334"/>
                    <a:pt x="7859" y="27187"/>
                    <a:pt x="7542" y="21008"/>
                  </a:cubicBezTo>
                  <a:cubicBezTo>
                    <a:pt x="7194" y="16572"/>
                    <a:pt x="7606" y="12009"/>
                    <a:pt x="10711" y="8586"/>
                  </a:cubicBezTo>
                  <a:cubicBezTo>
                    <a:pt x="11178" y="8820"/>
                    <a:pt x="11659" y="8904"/>
                    <a:pt x="12149" y="8904"/>
                  </a:cubicBezTo>
                  <a:cubicBezTo>
                    <a:pt x="13254" y="8904"/>
                    <a:pt x="14398" y="8474"/>
                    <a:pt x="15496" y="8364"/>
                  </a:cubicBezTo>
                  <a:close/>
                  <a:moveTo>
                    <a:pt x="17401" y="0"/>
                  </a:moveTo>
                  <a:cubicBezTo>
                    <a:pt x="15323" y="0"/>
                    <a:pt x="13235" y="376"/>
                    <a:pt x="11250" y="1171"/>
                  </a:cubicBezTo>
                  <a:cubicBezTo>
                    <a:pt x="9887" y="1520"/>
                    <a:pt x="9158" y="2629"/>
                    <a:pt x="8429" y="3675"/>
                  </a:cubicBezTo>
                  <a:cubicBezTo>
                    <a:pt x="6338" y="5513"/>
                    <a:pt x="4437" y="7604"/>
                    <a:pt x="3074" y="10044"/>
                  </a:cubicBezTo>
                  <a:cubicBezTo>
                    <a:pt x="1" y="15716"/>
                    <a:pt x="476" y="22846"/>
                    <a:pt x="2092" y="28930"/>
                  </a:cubicBezTo>
                  <a:cubicBezTo>
                    <a:pt x="4025" y="35267"/>
                    <a:pt x="9760" y="40464"/>
                    <a:pt x="16383" y="41288"/>
                  </a:cubicBezTo>
                  <a:cubicBezTo>
                    <a:pt x="16564" y="41294"/>
                    <a:pt x="16745" y="41297"/>
                    <a:pt x="16926" y="41297"/>
                  </a:cubicBezTo>
                  <a:cubicBezTo>
                    <a:pt x="24971" y="41297"/>
                    <a:pt x="32001" y="35134"/>
                    <a:pt x="34635" y="27757"/>
                  </a:cubicBezTo>
                  <a:cubicBezTo>
                    <a:pt x="36631" y="22497"/>
                    <a:pt x="35712" y="16603"/>
                    <a:pt x="33780" y="11438"/>
                  </a:cubicBezTo>
                  <a:cubicBezTo>
                    <a:pt x="31499" y="4400"/>
                    <a:pt x="24512" y="0"/>
                    <a:pt x="174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56"/>
            <p:cNvSpPr/>
            <p:nvPr/>
          </p:nvSpPr>
          <p:spPr>
            <a:xfrm>
              <a:off x="1655225" y="1941225"/>
              <a:ext cx="1214450" cy="1045000"/>
            </a:xfrm>
            <a:custGeom>
              <a:avLst/>
              <a:gdLst/>
              <a:ahLst/>
              <a:cxnLst/>
              <a:rect l="l" t="t" r="r" b="b"/>
              <a:pathLst>
                <a:path w="48578" h="41800" extrusionOk="0">
                  <a:moveTo>
                    <a:pt x="27385" y="1"/>
                  </a:moveTo>
                  <a:cubicBezTo>
                    <a:pt x="27288" y="1"/>
                    <a:pt x="27191" y="2"/>
                    <a:pt x="27094" y="4"/>
                  </a:cubicBezTo>
                  <a:cubicBezTo>
                    <a:pt x="19457" y="99"/>
                    <a:pt x="12169" y="5043"/>
                    <a:pt x="8747" y="11824"/>
                  </a:cubicBezTo>
                  <a:cubicBezTo>
                    <a:pt x="5388" y="19365"/>
                    <a:pt x="2473" y="27192"/>
                    <a:pt x="254" y="35146"/>
                  </a:cubicBezTo>
                  <a:cubicBezTo>
                    <a:pt x="1" y="36382"/>
                    <a:pt x="1015" y="37554"/>
                    <a:pt x="2187" y="37713"/>
                  </a:cubicBezTo>
                  <a:cubicBezTo>
                    <a:pt x="2312" y="37731"/>
                    <a:pt x="2432" y="37739"/>
                    <a:pt x="2548" y="37739"/>
                  </a:cubicBezTo>
                  <a:cubicBezTo>
                    <a:pt x="4041" y="37739"/>
                    <a:pt x="4741" y="36277"/>
                    <a:pt x="4976" y="34924"/>
                  </a:cubicBezTo>
                  <a:cubicBezTo>
                    <a:pt x="5705" y="33023"/>
                    <a:pt x="6624" y="31185"/>
                    <a:pt x="7447" y="29315"/>
                  </a:cubicBezTo>
                  <a:cubicBezTo>
                    <a:pt x="8778" y="26178"/>
                    <a:pt x="10236" y="23105"/>
                    <a:pt x="11852" y="20094"/>
                  </a:cubicBezTo>
                  <a:cubicBezTo>
                    <a:pt x="13310" y="17242"/>
                    <a:pt x="14514" y="14105"/>
                    <a:pt x="16954" y="11919"/>
                  </a:cubicBezTo>
                  <a:cubicBezTo>
                    <a:pt x="19045" y="10218"/>
                    <a:pt x="22121" y="8267"/>
                    <a:pt x="24982" y="8267"/>
                  </a:cubicBezTo>
                  <a:cubicBezTo>
                    <a:pt x="26066" y="8267"/>
                    <a:pt x="27119" y="8547"/>
                    <a:pt x="28076" y="9225"/>
                  </a:cubicBezTo>
                  <a:cubicBezTo>
                    <a:pt x="30294" y="12172"/>
                    <a:pt x="31086" y="15816"/>
                    <a:pt x="31910" y="19334"/>
                  </a:cubicBezTo>
                  <a:cubicBezTo>
                    <a:pt x="32861" y="22914"/>
                    <a:pt x="34033" y="26432"/>
                    <a:pt x="35079" y="29949"/>
                  </a:cubicBezTo>
                  <a:cubicBezTo>
                    <a:pt x="36220" y="33023"/>
                    <a:pt x="36251" y="36350"/>
                    <a:pt x="37392" y="39392"/>
                  </a:cubicBezTo>
                  <a:cubicBezTo>
                    <a:pt x="38024" y="40856"/>
                    <a:pt x="39487" y="41800"/>
                    <a:pt x="41052" y="41800"/>
                  </a:cubicBezTo>
                  <a:cubicBezTo>
                    <a:pt x="41215" y="41800"/>
                    <a:pt x="41379" y="41789"/>
                    <a:pt x="41543" y="41769"/>
                  </a:cubicBezTo>
                  <a:cubicBezTo>
                    <a:pt x="48578" y="41166"/>
                    <a:pt x="43698" y="22502"/>
                    <a:pt x="42304" y="18098"/>
                  </a:cubicBezTo>
                  <a:cubicBezTo>
                    <a:pt x="40391" y="10508"/>
                    <a:pt x="36677" y="1"/>
                    <a:pt x="273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56"/>
            <p:cNvSpPr/>
            <p:nvPr/>
          </p:nvSpPr>
          <p:spPr>
            <a:xfrm>
              <a:off x="2021225" y="3399350"/>
              <a:ext cx="950650" cy="1004325"/>
            </a:xfrm>
            <a:custGeom>
              <a:avLst/>
              <a:gdLst/>
              <a:ahLst/>
              <a:cxnLst/>
              <a:rect l="l" t="t" r="r" b="b"/>
              <a:pathLst>
                <a:path w="38026" h="40173" extrusionOk="0">
                  <a:moveTo>
                    <a:pt x="19479" y="8211"/>
                  </a:moveTo>
                  <a:cubicBezTo>
                    <a:pt x="23758" y="8211"/>
                    <a:pt x="25452" y="10888"/>
                    <a:pt x="28139" y="14656"/>
                  </a:cubicBezTo>
                  <a:cubicBezTo>
                    <a:pt x="31593" y="21564"/>
                    <a:pt x="31149" y="31228"/>
                    <a:pt x="21992" y="32749"/>
                  </a:cubicBezTo>
                  <a:cubicBezTo>
                    <a:pt x="14672" y="32528"/>
                    <a:pt x="11503" y="23338"/>
                    <a:pt x="12010" y="17032"/>
                  </a:cubicBezTo>
                  <a:cubicBezTo>
                    <a:pt x="12359" y="13642"/>
                    <a:pt x="13436" y="8920"/>
                    <a:pt x="17460" y="8382"/>
                  </a:cubicBezTo>
                  <a:cubicBezTo>
                    <a:pt x="18194" y="8266"/>
                    <a:pt x="18863" y="8211"/>
                    <a:pt x="19479" y="8211"/>
                  </a:cubicBezTo>
                  <a:close/>
                  <a:moveTo>
                    <a:pt x="20727" y="1"/>
                  </a:moveTo>
                  <a:cubicBezTo>
                    <a:pt x="20277" y="1"/>
                    <a:pt x="19822" y="26"/>
                    <a:pt x="19362" y="80"/>
                  </a:cubicBezTo>
                  <a:cubicBezTo>
                    <a:pt x="16953" y="270"/>
                    <a:pt x="13848" y="555"/>
                    <a:pt x="13087" y="3248"/>
                  </a:cubicBezTo>
                  <a:cubicBezTo>
                    <a:pt x="1" y="10346"/>
                    <a:pt x="4120" y="37851"/>
                    <a:pt x="19076" y="40069"/>
                  </a:cubicBezTo>
                  <a:cubicBezTo>
                    <a:pt x="19659" y="40139"/>
                    <a:pt x="20237" y="40173"/>
                    <a:pt x="20811" y="40173"/>
                  </a:cubicBezTo>
                  <a:cubicBezTo>
                    <a:pt x="29377" y="40173"/>
                    <a:pt x="36756" y="32629"/>
                    <a:pt x="37677" y="24194"/>
                  </a:cubicBezTo>
                  <a:cubicBezTo>
                    <a:pt x="38026" y="18617"/>
                    <a:pt x="37677" y="12501"/>
                    <a:pt x="34033" y="8001"/>
                  </a:cubicBezTo>
                  <a:cubicBezTo>
                    <a:pt x="30843" y="3758"/>
                    <a:pt x="26166" y="1"/>
                    <a:pt x="20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56"/>
            <p:cNvSpPr/>
            <p:nvPr/>
          </p:nvSpPr>
          <p:spPr>
            <a:xfrm>
              <a:off x="1926950" y="4376275"/>
              <a:ext cx="1205750" cy="1060400"/>
            </a:xfrm>
            <a:custGeom>
              <a:avLst/>
              <a:gdLst/>
              <a:ahLst/>
              <a:cxnLst/>
              <a:rect l="l" t="t" r="r" b="b"/>
              <a:pathLst>
                <a:path w="48230" h="42416" extrusionOk="0">
                  <a:moveTo>
                    <a:pt x="24954" y="0"/>
                  </a:moveTo>
                  <a:cubicBezTo>
                    <a:pt x="19423" y="0"/>
                    <a:pt x="12813" y="4506"/>
                    <a:pt x="10014" y="8851"/>
                  </a:cubicBezTo>
                  <a:cubicBezTo>
                    <a:pt x="6275" y="16012"/>
                    <a:pt x="2726" y="23554"/>
                    <a:pt x="1046" y="31507"/>
                  </a:cubicBezTo>
                  <a:cubicBezTo>
                    <a:pt x="666" y="33599"/>
                    <a:pt x="1" y="36007"/>
                    <a:pt x="603" y="38130"/>
                  </a:cubicBezTo>
                  <a:cubicBezTo>
                    <a:pt x="713" y="39512"/>
                    <a:pt x="1788" y="40194"/>
                    <a:pt x="2864" y="40194"/>
                  </a:cubicBezTo>
                  <a:cubicBezTo>
                    <a:pt x="3959" y="40194"/>
                    <a:pt x="5054" y="39489"/>
                    <a:pt x="5134" y="38098"/>
                  </a:cubicBezTo>
                  <a:cubicBezTo>
                    <a:pt x="5514" y="35817"/>
                    <a:pt x="6085" y="33630"/>
                    <a:pt x="6814" y="31444"/>
                  </a:cubicBezTo>
                  <a:cubicBezTo>
                    <a:pt x="9507" y="25011"/>
                    <a:pt x="12612" y="18547"/>
                    <a:pt x="16700" y="12875"/>
                  </a:cubicBezTo>
                  <a:cubicBezTo>
                    <a:pt x="18887" y="10815"/>
                    <a:pt x="21675" y="9009"/>
                    <a:pt x="24590" y="8249"/>
                  </a:cubicBezTo>
                  <a:cubicBezTo>
                    <a:pt x="28741" y="8692"/>
                    <a:pt x="31530" y="12685"/>
                    <a:pt x="32861" y="16329"/>
                  </a:cubicBezTo>
                  <a:cubicBezTo>
                    <a:pt x="35332" y="23807"/>
                    <a:pt x="34699" y="31919"/>
                    <a:pt x="37075" y="39429"/>
                  </a:cubicBezTo>
                  <a:cubicBezTo>
                    <a:pt x="37823" y="41346"/>
                    <a:pt x="39764" y="42416"/>
                    <a:pt x="41693" y="42416"/>
                  </a:cubicBezTo>
                  <a:cubicBezTo>
                    <a:pt x="42954" y="42416"/>
                    <a:pt x="44210" y="41959"/>
                    <a:pt x="45124" y="40982"/>
                  </a:cubicBezTo>
                  <a:cubicBezTo>
                    <a:pt x="48229" y="37179"/>
                    <a:pt x="46233" y="31602"/>
                    <a:pt x="45377" y="27261"/>
                  </a:cubicBezTo>
                  <a:cubicBezTo>
                    <a:pt x="44458" y="22381"/>
                    <a:pt x="43983" y="17343"/>
                    <a:pt x="41860" y="12780"/>
                  </a:cubicBezTo>
                  <a:cubicBezTo>
                    <a:pt x="39071" y="6506"/>
                    <a:pt x="33399" y="929"/>
                    <a:pt x="26365" y="105"/>
                  </a:cubicBezTo>
                  <a:cubicBezTo>
                    <a:pt x="25905" y="34"/>
                    <a:pt x="25433" y="0"/>
                    <a:pt x="24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56"/>
            <p:cNvSpPr/>
            <p:nvPr/>
          </p:nvSpPr>
          <p:spPr>
            <a:xfrm>
              <a:off x="4793875" y="3373250"/>
              <a:ext cx="939575" cy="1027125"/>
            </a:xfrm>
            <a:custGeom>
              <a:avLst/>
              <a:gdLst/>
              <a:ahLst/>
              <a:cxnLst/>
              <a:rect l="l" t="t" r="r" b="b"/>
              <a:pathLst>
                <a:path w="37583" h="41085" extrusionOk="0">
                  <a:moveTo>
                    <a:pt x="15750" y="5972"/>
                  </a:moveTo>
                  <a:lnTo>
                    <a:pt x="15750" y="5972"/>
                  </a:lnTo>
                  <a:cubicBezTo>
                    <a:pt x="17746" y="10059"/>
                    <a:pt x="21137" y="7017"/>
                    <a:pt x="24305" y="12341"/>
                  </a:cubicBezTo>
                  <a:cubicBezTo>
                    <a:pt x="26999" y="16809"/>
                    <a:pt x="27949" y="22132"/>
                    <a:pt x="26618" y="27202"/>
                  </a:cubicBezTo>
                  <a:cubicBezTo>
                    <a:pt x="26207" y="30846"/>
                    <a:pt x="22467" y="32779"/>
                    <a:pt x="19109" y="32970"/>
                  </a:cubicBezTo>
                  <a:cubicBezTo>
                    <a:pt x="18703" y="33021"/>
                    <a:pt x="18312" y="33046"/>
                    <a:pt x="17933" y="33046"/>
                  </a:cubicBezTo>
                  <a:cubicBezTo>
                    <a:pt x="6447" y="33046"/>
                    <a:pt x="7252" y="9990"/>
                    <a:pt x="15750" y="5972"/>
                  </a:cubicBezTo>
                  <a:close/>
                  <a:moveTo>
                    <a:pt x="19653" y="1"/>
                  </a:moveTo>
                  <a:cubicBezTo>
                    <a:pt x="13503" y="1"/>
                    <a:pt x="7439" y="3088"/>
                    <a:pt x="4881" y="9014"/>
                  </a:cubicBezTo>
                  <a:cubicBezTo>
                    <a:pt x="1" y="19185"/>
                    <a:pt x="856" y="38610"/>
                    <a:pt x="14577" y="40828"/>
                  </a:cubicBezTo>
                  <a:cubicBezTo>
                    <a:pt x="15645" y="40999"/>
                    <a:pt x="16735" y="41085"/>
                    <a:pt x="17831" y="41085"/>
                  </a:cubicBezTo>
                  <a:cubicBezTo>
                    <a:pt x="23631" y="41085"/>
                    <a:pt x="29576" y="38686"/>
                    <a:pt x="32988" y="33888"/>
                  </a:cubicBezTo>
                  <a:cubicBezTo>
                    <a:pt x="36695" y="27995"/>
                    <a:pt x="37582" y="20295"/>
                    <a:pt x="35396" y="13672"/>
                  </a:cubicBezTo>
                  <a:cubicBezTo>
                    <a:pt x="33621" y="7905"/>
                    <a:pt x="29724" y="1979"/>
                    <a:pt x="23576" y="426"/>
                  </a:cubicBezTo>
                  <a:cubicBezTo>
                    <a:pt x="22287" y="142"/>
                    <a:pt x="20968" y="1"/>
                    <a:pt x="196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56"/>
            <p:cNvSpPr/>
            <p:nvPr/>
          </p:nvSpPr>
          <p:spPr>
            <a:xfrm>
              <a:off x="4589375" y="4391000"/>
              <a:ext cx="1209025" cy="990425"/>
            </a:xfrm>
            <a:custGeom>
              <a:avLst/>
              <a:gdLst/>
              <a:ahLst/>
              <a:cxnLst/>
              <a:rect l="l" t="t" r="r" b="b"/>
              <a:pathLst>
                <a:path w="48361" h="39617" extrusionOk="0">
                  <a:moveTo>
                    <a:pt x="28563" y="1"/>
                  </a:moveTo>
                  <a:cubicBezTo>
                    <a:pt x="13076" y="1"/>
                    <a:pt x="6281" y="17701"/>
                    <a:pt x="2287" y="31013"/>
                  </a:cubicBezTo>
                  <a:cubicBezTo>
                    <a:pt x="0" y="35680"/>
                    <a:pt x="2491" y="38449"/>
                    <a:pt x="4941" y="38449"/>
                  </a:cubicBezTo>
                  <a:cubicBezTo>
                    <a:pt x="6666" y="38449"/>
                    <a:pt x="8371" y="37075"/>
                    <a:pt x="8371" y="34024"/>
                  </a:cubicBezTo>
                  <a:cubicBezTo>
                    <a:pt x="10922" y="26750"/>
                    <a:pt x="17380" y="8804"/>
                    <a:pt x="26687" y="8804"/>
                  </a:cubicBezTo>
                  <a:cubicBezTo>
                    <a:pt x="28246" y="8804"/>
                    <a:pt x="29884" y="9307"/>
                    <a:pt x="31598" y="10448"/>
                  </a:cubicBezTo>
                  <a:cubicBezTo>
                    <a:pt x="34260" y="15138"/>
                    <a:pt x="34862" y="20778"/>
                    <a:pt x="35654" y="26070"/>
                  </a:cubicBezTo>
                  <a:cubicBezTo>
                    <a:pt x="35908" y="29207"/>
                    <a:pt x="35464" y="32471"/>
                    <a:pt x="36129" y="35576"/>
                  </a:cubicBezTo>
                  <a:cubicBezTo>
                    <a:pt x="36811" y="38270"/>
                    <a:pt x="39171" y="39617"/>
                    <a:pt x="41532" y="39617"/>
                  </a:cubicBezTo>
                  <a:cubicBezTo>
                    <a:pt x="43893" y="39617"/>
                    <a:pt x="46254" y="38270"/>
                    <a:pt x="46935" y="35576"/>
                  </a:cubicBezTo>
                  <a:cubicBezTo>
                    <a:pt x="48361" y="25500"/>
                    <a:pt x="44590" y="3572"/>
                    <a:pt x="33214" y="498"/>
                  </a:cubicBezTo>
                  <a:cubicBezTo>
                    <a:pt x="31582" y="160"/>
                    <a:pt x="30034" y="1"/>
                    <a:pt x="28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24" name="Google Shape;1224;p156"/>
          <p:cNvSpPr txBox="1"/>
          <p:nvPr/>
        </p:nvSpPr>
        <p:spPr>
          <a:xfrm>
            <a:off x="798850" y="3332600"/>
            <a:ext cx="2162100" cy="35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80000"/>
              </a:lnSpc>
              <a:spcBef>
                <a:spcPts val="64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Share insights</a:t>
            </a:r>
            <a:endParaRPr kumimoji="0" sz="14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25" name="Google Shape;1225;p156"/>
          <p:cNvSpPr txBox="1"/>
          <p:nvPr/>
        </p:nvSpPr>
        <p:spPr>
          <a:xfrm>
            <a:off x="3555724" y="3332600"/>
            <a:ext cx="1919700" cy="35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80000"/>
              </a:lnSpc>
              <a:spcBef>
                <a:spcPts val="64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Peer support</a:t>
            </a: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26" name="Google Shape;1226;p156"/>
          <p:cNvSpPr txBox="1"/>
          <p:nvPr/>
        </p:nvSpPr>
        <p:spPr>
          <a:xfrm>
            <a:off x="5818876" y="3332600"/>
            <a:ext cx="2307600" cy="866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80000"/>
              </a:lnSpc>
              <a:spcBef>
                <a:spcPts val="64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Start to diffuse</a:t>
            </a:r>
            <a:endParaRPr kumimoji="0" sz="14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80000"/>
              </a:lnSpc>
              <a:spcBef>
                <a:spcPts val="64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80000"/>
              </a:lnSpc>
              <a:spcBef>
                <a:spcPts val="64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30"/>
        <p:cNvGrpSpPr/>
        <p:nvPr/>
      </p:nvGrpSpPr>
      <p:grpSpPr>
        <a:xfrm>
          <a:off x="0" y="0"/>
          <a:ext cx="0" cy="0"/>
          <a:chOff x="0" y="0"/>
          <a:chExt cx="0" cy="0"/>
        </a:xfrm>
      </p:grpSpPr>
      <p:sp>
        <p:nvSpPr>
          <p:cNvPr id="1231" name="Google Shape;1231;p157"/>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grpSp>
        <p:nvGrpSpPr>
          <p:cNvPr id="1232" name="Google Shape;1232;p157"/>
          <p:cNvGrpSpPr/>
          <p:nvPr/>
        </p:nvGrpSpPr>
        <p:grpSpPr>
          <a:xfrm>
            <a:off x="3672088" y="-2"/>
            <a:ext cx="5471901" cy="5143302"/>
            <a:chOff x="2076950" y="57675"/>
            <a:chExt cx="5349399" cy="5028157"/>
          </a:xfrm>
        </p:grpSpPr>
        <p:pic>
          <p:nvPicPr>
            <p:cNvPr id="1233" name="Google Shape;1233;p157" title="bg,f8f8f8-flat,750x,075,f-pad,750x1000,f8f8f8.jpg"/>
            <p:cNvPicPr preferRelativeResize="0"/>
            <p:nvPr/>
          </p:nvPicPr>
          <p:blipFill rotWithShape="1">
            <a:blip r:embed="rId3">
              <a:alphaModFix/>
            </a:blip>
            <a:srcRect t="13759" b="19737"/>
            <a:stretch/>
          </p:blipFill>
          <p:spPr>
            <a:xfrm>
              <a:off x="2076950" y="57675"/>
              <a:ext cx="2835324" cy="2514075"/>
            </a:xfrm>
            <a:prstGeom prst="rect">
              <a:avLst/>
            </a:prstGeom>
            <a:noFill/>
            <a:ln>
              <a:noFill/>
            </a:ln>
          </p:spPr>
        </p:pic>
        <p:pic>
          <p:nvPicPr>
            <p:cNvPr id="1234" name="Google Shape;1234;p157" title="st,small,507x507-pad,600x600,f8f8f8.u4.jpg"/>
            <p:cNvPicPr preferRelativeResize="0"/>
            <p:nvPr/>
          </p:nvPicPr>
          <p:blipFill>
            <a:blip r:embed="rId4">
              <a:alphaModFix/>
            </a:blip>
            <a:stretch>
              <a:fillRect/>
            </a:stretch>
          </p:blipFill>
          <p:spPr>
            <a:xfrm>
              <a:off x="4912282" y="2571760"/>
              <a:ext cx="2514067" cy="2514072"/>
            </a:xfrm>
            <a:prstGeom prst="rect">
              <a:avLst/>
            </a:prstGeom>
            <a:noFill/>
            <a:ln>
              <a:noFill/>
            </a:ln>
          </p:spPr>
        </p:pic>
        <p:pic>
          <p:nvPicPr>
            <p:cNvPr id="1235" name="Google Shape;1235;p157" title="Screenshot 2025-03-14 at 11.19.41.png"/>
            <p:cNvPicPr preferRelativeResize="0"/>
            <p:nvPr/>
          </p:nvPicPr>
          <p:blipFill rotWithShape="1">
            <a:blip r:embed="rId5">
              <a:alphaModFix/>
            </a:blip>
            <a:srcRect t="5571" b="5562"/>
            <a:stretch/>
          </p:blipFill>
          <p:spPr>
            <a:xfrm>
              <a:off x="2076952" y="2571743"/>
              <a:ext cx="2835324" cy="2514072"/>
            </a:xfrm>
            <a:prstGeom prst="rect">
              <a:avLst/>
            </a:prstGeom>
            <a:noFill/>
            <a:ln>
              <a:noFill/>
            </a:ln>
          </p:spPr>
        </p:pic>
        <p:pic>
          <p:nvPicPr>
            <p:cNvPr id="1236" name="Google Shape;1236;p157" title="Screenshot 2025-03-14 at 11.21.35.png"/>
            <p:cNvPicPr preferRelativeResize="0"/>
            <p:nvPr/>
          </p:nvPicPr>
          <p:blipFill rotWithShape="1">
            <a:blip r:embed="rId6">
              <a:alphaModFix/>
            </a:blip>
            <a:srcRect b="1652"/>
            <a:stretch/>
          </p:blipFill>
          <p:spPr>
            <a:xfrm>
              <a:off x="4912275" y="71575"/>
              <a:ext cx="2514074" cy="2500174"/>
            </a:xfrm>
            <a:prstGeom prst="rect">
              <a:avLst/>
            </a:prstGeom>
            <a:noFill/>
            <a:ln>
              <a:noFill/>
            </a:ln>
          </p:spPr>
        </p:pic>
      </p:grpSp>
      <p:sp>
        <p:nvSpPr>
          <p:cNvPr id="1237" name="Google Shape;1237;p157"/>
          <p:cNvSpPr txBox="1"/>
          <p:nvPr/>
        </p:nvSpPr>
        <p:spPr>
          <a:xfrm>
            <a:off x="249675" y="0"/>
            <a:ext cx="83895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4 Demonstrators</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rPr>
              <a:t>Family Hubs</a:t>
            </a:r>
            <a:endParaRPr kumimoji="0"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Temporary </a:t>
            </a:r>
            <a:endParaRPr kumimoji="0"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0" i="0" u="none" strike="noStrike" kern="0" cap="none" spc="0" normalizeH="0" baseline="0" noProof="0">
                <a:ln>
                  <a:noFill/>
                </a:ln>
                <a:solidFill>
                  <a:srgbClr val="0944A1"/>
                </a:solidFill>
                <a:effectLst/>
                <a:uLnTx/>
                <a:uFillTx/>
                <a:latin typeface="Helvetica Neue"/>
                <a:ea typeface="Helvetica Neue"/>
                <a:cs typeface="Helvetica Neue"/>
                <a:sym typeface="Helvetica Neue"/>
              </a:rPr>
              <a:t>Accommodation</a:t>
            </a:r>
            <a:endParaRPr kumimoji="0" sz="2500" b="0"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41"/>
        <p:cNvGrpSpPr/>
        <p:nvPr/>
      </p:nvGrpSpPr>
      <p:grpSpPr>
        <a:xfrm>
          <a:off x="0" y="0"/>
          <a:ext cx="0" cy="0"/>
          <a:chOff x="0" y="0"/>
          <a:chExt cx="0" cy="0"/>
        </a:xfrm>
      </p:grpSpPr>
      <p:sp>
        <p:nvSpPr>
          <p:cNvPr id="1242" name="Google Shape;1242;p158"/>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
        <p:nvSpPr>
          <p:cNvPr id="1243" name="Google Shape;1243;p158"/>
          <p:cNvSpPr txBox="1"/>
          <p:nvPr/>
        </p:nvSpPr>
        <p:spPr>
          <a:xfrm>
            <a:off x="2489025" y="2872025"/>
            <a:ext cx="2016000" cy="1693500"/>
          </a:xfrm>
          <a:prstGeom prst="rect">
            <a:avLst/>
          </a:prstGeom>
          <a:noFill/>
          <a:ln>
            <a:noFill/>
          </a:ln>
        </p:spPr>
        <p:txBody>
          <a:bodyPr spcFirstLastPara="1" wrap="square" lIns="91425"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February</a:t>
            </a:r>
            <a:endParaRPr kumimoji="0" sz="1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Workshop #2</a:t>
            </a:r>
            <a:endParaRPr kumimoji="0" sz="1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0" i="1" u="none" strike="noStrike" kern="0" cap="none" spc="0" normalizeH="0" baseline="0" noProof="0">
                <a:ln>
                  <a:noFill/>
                </a:ln>
                <a:solidFill>
                  <a:srgbClr val="000000"/>
                </a:solidFill>
                <a:effectLst/>
                <a:uLnTx/>
                <a:uFillTx/>
                <a:latin typeface="Helvetica Neue"/>
                <a:ea typeface="Helvetica Neue"/>
                <a:cs typeface="Helvetica Neue"/>
                <a:sym typeface="Helvetica Neue"/>
              </a:rPr>
              <a:t>Develop prototype solutions; data analysis; user research</a:t>
            </a:r>
            <a:endParaRPr kumimoji="0" sz="1500" b="0" i="1"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44" name="Google Shape;1244;p158"/>
          <p:cNvSpPr txBox="1"/>
          <p:nvPr/>
        </p:nvSpPr>
        <p:spPr>
          <a:xfrm>
            <a:off x="6520425" y="2871975"/>
            <a:ext cx="2016000" cy="1693500"/>
          </a:xfrm>
          <a:prstGeom prst="rect">
            <a:avLst/>
          </a:prstGeom>
          <a:noFill/>
          <a:ln>
            <a:noFill/>
          </a:ln>
        </p:spPr>
        <p:txBody>
          <a:bodyPr spcFirstLastPara="1" wrap="square" lIns="91425"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April</a:t>
            </a:r>
            <a:endParaRPr kumimoji="0" sz="1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1" u="none" strike="noStrike" kern="0" cap="none" spc="0" normalizeH="0" baseline="0" noProof="0">
                <a:ln>
                  <a:noFill/>
                </a:ln>
                <a:solidFill>
                  <a:srgbClr val="000000"/>
                </a:solidFill>
                <a:effectLst/>
                <a:uLnTx/>
                <a:uFillTx/>
                <a:latin typeface="Helvetica Neue"/>
                <a:ea typeface="Helvetica Neue"/>
                <a:cs typeface="Helvetica Neue"/>
                <a:sym typeface="Helvetica Neue"/>
              </a:rPr>
              <a:t>Evaluate solutions (where possible); Share insights; Continue to test and learn </a:t>
            </a:r>
            <a:endParaRPr kumimoji="0" sz="1500" b="0" i="1"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45" name="Google Shape;1245;p158"/>
          <p:cNvSpPr/>
          <p:nvPr/>
        </p:nvSpPr>
        <p:spPr>
          <a:xfrm>
            <a:off x="473025" y="2581863"/>
            <a:ext cx="2016000" cy="270000"/>
          </a:xfrm>
          <a:prstGeom prst="rect">
            <a:avLst/>
          </a:prstGeom>
          <a:solidFill>
            <a:srgbClr val="0000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158"/>
          <p:cNvSpPr/>
          <p:nvPr/>
        </p:nvSpPr>
        <p:spPr>
          <a:xfrm>
            <a:off x="8403075" y="2582938"/>
            <a:ext cx="267900" cy="267900"/>
          </a:xfrm>
          <a:prstGeom prst="ellipse">
            <a:avLst/>
          </a:prstGeom>
          <a:solidFill>
            <a:srgbClr val="FDB6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158"/>
          <p:cNvSpPr/>
          <p:nvPr/>
        </p:nvSpPr>
        <p:spPr>
          <a:xfrm>
            <a:off x="2489025" y="2581863"/>
            <a:ext cx="2016000" cy="270000"/>
          </a:xfrm>
          <a:prstGeom prst="rect">
            <a:avLst/>
          </a:prstGeom>
          <a:solidFill>
            <a:srgbClr val="97D9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58"/>
          <p:cNvSpPr/>
          <p:nvPr/>
        </p:nvSpPr>
        <p:spPr>
          <a:xfrm>
            <a:off x="4505025" y="2581863"/>
            <a:ext cx="2016000" cy="270000"/>
          </a:xfrm>
          <a:prstGeom prst="rect">
            <a:avLst/>
          </a:prstGeom>
          <a:solidFill>
            <a:srgbClr val="9A1B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58"/>
          <p:cNvSpPr/>
          <p:nvPr/>
        </p:nvSpPr>
        <p:spPr>
          <a:xfrm>
            <a:off x="6521025" y="2581863"/>
            <a:ext cx="2016000" cy="270000"/>
          </a:xfrm>
          <a:prstGeom prst="rect">
            <a:avLst/>
          </a:prstGeom>
          <a:solidFill>
            <a:srgbClr val="FDB6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58"/>
          <p:cNvSpPr txBox="1"/>
          <p:nvPr/>
        </p:nvSpPr>
        <p:spPr>
          <a:xfrm>
            <a:off x="477225" y="1087725"/>
            <a:ext cx="2016000" cy="2116200"/>
          </a:xfrm>
          <a:prstGeom prst="rect">
            <a:avLst/>
          </a:prstGeom>
          <a:noFill/>
          <a:ln>
            <a:noFill/>
          </a:ln>
        </p:spPr>
        <p:txBody>
          <a:bodyPr spcFirstLastPara="1" wrap="square" lIns="91425"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December/January</a:t>
            </a:r>
            <a:endParaRPr kumimoji="0" sz="1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Kick-off work; Workshop #1</a:t>
            </a:r>
            <a:endParaRPr kumimoji="0" sz="1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0" i="1" u="none" strike="noStrike" kern="0" cap="none" spc="0" normalizeH="0" baseline="0" noProof="0">
                <a:ln>
                  <a:noFill/>
                </a:ln>
                <a:solidFill>
                  <a:srgbClr val="000000"/>
                </a:solidFill>
                <a:effectLst/>
                <a:uLnTx/>
                <a:uFillTx/>
                <a:latin typeface="Helvetica Neue"/>
                <a:ea typeface="Helvetica Neue"/>
                <a:cs typeface="Helvetica Neue"/>
                <a:sym typeface="Helvetica Neue"/>
              </a:rPr>
              <a:t>System, process, and data mapping; user research</a:t>
            </a:r>
            <a:endParaRPr kumimoji="0" sz="1500" b="0" i="1"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cxnSp>
        <p:nvCxnSpPr>
          <p:cNvPr id="1251" name="Google Shape;1251;p158"/>
          <p:cNvCxnSpPr/>
          <p:nvPr/>
        </p:nvCxnSpPr>
        <p:spPr>
          <a:xfrm rot="10800000">
            <a:off x="473625" y="1157299"/>
            <a:ext cx="0" cy="1693500"/>
          </a:xfrm>
          <a:prstGeom prst="straightConnector1">
            <a:avLst/>
          </a:prstGeom>
          <a:noFill/>
          <a:ln w="9525" cap="flat" cmpd="sng">
            <a:solidFill>
              <a:srgbClr val="000000"/>
            </a:solidFill>
            <a:prstDash val="solid"/>
            <a:round/>
            <a:headEnd type="none" w="med" len="med"/>
            <a:tailEnd type="oval" w="med" len="med"/>
          </a:ln>
        </p:spPr>
      </p:cxnSp>
      <p:cxnSp>
        <p:nvCxnSpPr>
          <p:cNvPr id="1252" name="Google Shape;1252;p158"/>
          <p:cNvCxnSpPr/>
          <p:nvPr/>
        </p:nvCxnSpPr>
        <p:spPr>
          <a:xfrm rot="10800000">
            <a:off x="2489025" y="2586725"/>
            <a:ext cx="0" cy="1864200"/>
          </a:xfrm>
          <a:prstGeom prst="straightConnector1">
            <a:avLst/>
          </a:prstGeom>
          <a:noFill/>
          <a:ln w="9525" cap="flat" cmpd="sng">
            <a:solidFill>
              <a:srgbClr val="000000"/>
            </a:solidFill>
            <a:prstDash val="solid"/>
            <a:round/>
            <a:headEnd type="oval" w="med" len="med"/>
            <a:tailEnd type="none" w="med" len="med"/>
          </a:ln>
        </p:spPr>
      </p:cxnSp>
      <p:sp>
        <p:nvSpPr>
          <p:cNvPr id="1253" name="Google Shape;1253;p158"/>
          <p:cNvSpPr txBox="1"/>
          <p:nvPr/>
        </p:nvSpPr>
        <p:spPr>
          <a:xfrm>
            <a:off x="4506825" y="1087725"/>
            <a:ext cx="2016000" cy="1567500"/>
          </a:xfrm>
          <a:prstGeom prst="rect">
            <a:avLst/>
          </a:prstGeom>
          <a:noFill/>
          <a:ln>
            <a:noFill/>
          </a:ln>
        </p:spPr>
        <p:txBody>
          <a:bodyPr spcFirstLastPara="1" wrap="square" lIns="91425"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March</a:t>
            </a:r>
            <a:endParaRPr kumimoji="0" sz="15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500" b="0" i="1" u="none" strike="noStrike" kern="0" cap="none" spc="0" normalizeH="0" baseline="0" noProof="0">
                <a:ln>
                  <a:noFill/>
                </a:ln>
                <a:solidFill>
                  <a:srgbClr val="000000"/>
                </a:solidFill>
                <a:effectLst/>
                <a:uLnTx/>
                <a:uFillTx/>
                <a:latin typeface="Helvetica Neue"/>
                <a:ea typeface="Helvetica Neue"/>
                <a:cs typeface="Helvetica Neue"/>
                <a:sym typeface="Helvetica Neue"/>
              </a:rPr>
              <a:t>Test and iterate prototype solutions; user feedback</a:t>
            </a:r>
            <a:endParaRPr kumimoji="0" sz="1500" b="0" i="1"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cxnSp>
        <p:nvCxnSpPr>
          <p:cNvPr id="1254" name="Google Shape;1254;p158"/>
          <p:cNvCxnSpPr/>
          <p:nvPr/>
        </p:nvCxnSpPr>
        <p:spPr>
          <a:xfrm rot="10800000">
            <a:off x="4503225" y="1157299"/>
            <a:ext cx="0" cy="1693500"/>
          </a:xfrm>
          <a:prstGeom prst="straightConnector1">
            <a:avLst/>
          </a:prstGeom>
          <a:noFill/>
          <a:ln w="9525" cap="flat" cmpd="sng">
            <a:solidFill>
              <a:srgbClr val="000000"/>
            </a:solidFill>
            <a:prstDash val="solid"/>
            <a:round/>
            <a:headEnd type="none" w="med" len="med"/>
            <a:tailEnd type="oval" w="med" len="med"/>
          </a:ln>
        </p:spPr>
      </p:cxnSp>
      <p:cxnSp>
        <p:nvCxnSpPr>
          <p:cNvPr id="1255" name="Google Shape;1255;p158"/>
          <p:cNvCxnSpPr/>
          <p:nvPr/>
        </p:nvCxnSpPr>
        <p:spPr>
          <a:xfrm rot="10800000">
            <a:off x="6520425" y="2586725"/>
            <a:ext cx="0" cy="1864200"/>
          </a:xfrm>
          <a:prstGeom prst="straightConnector1">
            <a:avLst/>
          </a:prstGeom>
          <a:noFill/>
          <a:ln w="9525" cap="flat" cmpd="sng">
            <a:solidFill>
              <a:srgbClr val="000000"/>
            </a:solidFill>
            <a:prstDash val="solid"/>
            <a:round/>
            <a:headEnd type="oval" w="med" len="med"/>
            <a:tailEnd type="none" w="med" len="med"/>
          </a:ln>
        </p:spPr>
      </p:cxnSp>
      <p:sp>
        <p:nvSpPr>
          <p:cNvPr id="1256" name="Google Shape;1256;p158"/>
          <p:cNvSpPr txBox="1">
            <a:spLocks noGrp="1"/>
          </p:cNvSpPr>
          <p:nvPr>
            <p:ph type="title" idx="4294967295"/>
          </p:nvPr>
        </p:nvSpPr>
        <p:spPr>
          <a:xfrm>
            <a:off x="311700" y="285175"/>
            <a:ext cx="8688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0944A1"/>
                </a:solidFill>
              </a:rPr>
              <a:t>Demonstrators</a:t>
            </a:r>
            <a:endParaRPr sz="3000" b="1">
              <a:solidFill>
                <a:srgbClr val="0944A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0"/>
        <p:cNvGrpSpPr/>
        <p:nvPr/>
      </p:nvGrpSpPr>
      <p:grpSpPr>
        <a:xfrm>
          <a:off x="0" y="0"/>
          <a:ext cx="0" cy="0"/>
          <a:chOff x="0" y="0"/>
          <a:chExt cx="0" cy="0"/>
        </a:xfrm>
      </p:grpSpPr>
      <p:pic>
        <p:nvPicPr>
          <p:cNvPr id="1261" name="Google Shape;1261;p159"/>
          <p:cNvPicPr preferRelativeResize="0"/>
          <p:nvPr/>
        </p:nvPicPr>
        <p:blipFill>
          <a:blip r:embed="rId3">
            <a:alphaModFix/>
          </a:blip>
          <a:stretch>
            <a:fillRect/>
          </a:stretch>
        </p:blipFill>
        <p:spPr>
          <a:xfrm>
            <a:off x="0" y="-195325"/>
            <a:ext cx="9144003" cy="6858021"/>
          </a:xfrm>
          <a:prstGeom prst="rect">
            <a:avLst/>
          </a:prstGeom>
          <a:noFill/>
          <a:ln>
            <a:noFill/>
          </a:ln>
        </p:spPr>
      </p:pic>
      <p:sp>
        <p:nvSpPr>
          <p:cNvPr id="1262" name="Google Shape;1262;p159"/>
          <p:cNvSpPr txBox="1">
            <a:spLocks noGrp="1"/>
          </p:cNvSpPr>
          <p:nvPr>
            <p:ph type="subTitle" idx="1"/>
          </p:nvPr>
        </p:nvSpPr>
        <p:spPr>
          <a:xfrm>
            <a:off x="301825" y="365275"/>
            <a:ext cx="8079300" cy="3339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sz="2500" b="1">
              <a:solidFill>
                <a:schemeClr val="accent1"/>
              </a:solidFill>
              <a:latin typeface="Helvetica Neue"/>
              <a:ea typeface="Helvetica Neue"/>
              <a:cs typeface="Helvetica Neue"/>
              <a:sym typeface="Helvetica Neue"/>
            </a:endParaRPr>
          </a:p>
          <a:p>
            <a:pPr marL="0" lvl="0" indent="0" algn="l" rtl="0">
              <a:spcBef>
                <a:spcPts val="640"/>
              </a:spcBef>
              <a:spcAft>
                <a:spcPts val="0"/>
              </a:spcAft>
              <a:buNone/>
            </a:pPr>
            <a:endParaRPr sz="2500" b="1">
              <a:solidFill>
                <a:schemeClr val="accent1"/>
              </a:solidFill>
              <a:latin typeface="Helvetica Neue"/>
              <a:ea typeface="Helvetica Neue"/>
              <a:cs typeface="Helvetica Neue"/>
              <a:sym typeface="Helvetica Neue"/>
            </a:endParaRPr>
          </a:p>
        </p:txBody>
      </p:sp>
      <p:sp>
        <p:nvSpPr>
          <p:cNvPr id="1263" name="Google Shape;1263;p159"/>
          <p:cNvSpPr/>
          <p:nvPr/>
        </p:nvSpPr>
        <p:spPr>
          <a:xfrm>
            <a:off x="6365700" y="2459199"/>
            <a:ext cx="333900" cy="333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64" name="Google Shape;1264;p159"/>
          <p:cNvSpPr/>
          <p:nvPr/>
        </p:nvSpPr>
        <p:spPr>
          <a:xfrm>
            <a:off x="1173550" y="2893925"/>
            <a:ext cx="438000" cy="4380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65" name="Google Shape;1265;p159"/>
          <p:cNvSpPr/>
          <p:nvPr/>
        </p:nvSpPr>
        <p:spPr>
          <a:xfrm>
            <a:off x="5960375" y="2893925"/>
            <a:ext cx="438000" cy="4380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66" name="Google Shape;1266;p159"/>
          <p:cNvSpPr/>
          <p:nvPr/>
        </p:nvSpPr>
        <p:spPr>
          <a:xfrm>
            <a:off x="1908250" y="2962649"/>
            <a:ext cx="333900" cy="333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67" name="Google Shape;1267;p159"/>
          <p:cNvSpPr/>
          <p:nvPr/>
        </p:nvSpPr>
        <p:spPr>
          <a:xfrm>
            <a:off x="7655650" y="2962647"/>
            <a:ext cx="438000" cy="4380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68" name="Google Shape;1268;p159"/>
          <p:cNvSpPr/>
          <p:nvPr/>
        </p:nvSpPr>
        <p:spPr>
          <a:xfrm>
            <a:off x="5829750" y="2459200"/>
            <a:ext cx="333900" cy="333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17FF-D6B8-1CF0-26E5-46D97297FACA}"/>
              </a:ext>
            </a:extLst>
          </p:cNvPr>
          <p:cNvSpPr>
            <a:spLocks noGrp="1"/>
          </p:cNvSpPr>
          <p:nvPr>
            <p:ph type="ctrTitle"/>
          </p:nvPr>
        </p:nvSpPr>
        <p:spPr/>
        <p:txBody>
          <a:bodyPr/>
          <a:lstStyle/>
          <a:p>
            <a:r>
              <a:rPr lang="en-GB">
                <a:latin typeface="Arial Nova"/>
              </a:rPr>
              <a:t>Keynote</a:t>
            </a:r>
            <a:endParaRPr lang="en-GB"/>
          </a:p>
        </p:txBody>
      </p:sp>
      <p:sp>
        <p:nvSpPr>
          <p:cNvPr id="3" name="Subtitle 2">
            <a:extLst>
              <a:ext uri="{FF2B5EF4-FFF2-40B4-BE49-F238E27FC236}">
                <a16:creationId xmlns:a16="http://schemas.microsoft.com/office/drawing/2014/main" id="{2C26F325-818D-E46C-BC20-4A23605B88CE}"/>
              </a:ext>
            </a:extLst>
          </p:cNvPr>
          <p:cNvSpPr>
            <a:spLocks noGrp="1"/>
          </p:cNvSpPr>
          <p:nvPr>
            <p:ph type="subTitle" idx="1"/>
          </p:nvPr>
        </p:nvSpPr>
        <p:spPr/>
        <p:txBody>
          <a:bodyPr vert="horz" lIns="77925" tIns="38963" rIns="77925" bIns="38963" rtlCol="0" anchor="t">
            <a:normAutofit/>
          </a:bodyPr>
          <a:lstStyle/>
          <a:p>
            <a:r>
              <a:rPr lang="en-GB" b="1">
                <a:latin typeface="Arial Nova"/>
              </a:rPr>
              <a:t>Kara Kane</a:t>
            </a:r>
            <a:endParaRPr lang="en-GB" b="1"/>
          </a:p>
          <a:p>
            <a:r>
              <a:rPr lang="en-GB">
                <a:latin typeface="Arial Nova"/>
              </a:rPr>
              <a:t>Head of Design, Public Sector Reform, Test and Learn, </a:t>
            </a:r>
            <a:endParaRPr lang="en-GB"/>
          </a:p>
          <a:p>
            <a:r>
              <a:rPr lang="en-GB">
                <a:latin typeface="Arial Nova"/>
              </a:rPr>
              <a:t>Cabinet Office</a:t>
            </a:r>
            <a:endParaRPr lang="en-GB"/>
          </a:p>
        </p:txBody>
      </p:sp>
    </p:spTree>
    <p:extLst>
      <p:ext uri="{BB962C8B-B14F-4D97-AF65-F5344CB8AC3E}">
        <p14:creationId xmlns:p14="http://schemas.microsoft.com/office/powerpoint/2010/main" val="79245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60"/>
          <p:cNvSpPr txBox="1">
            <a:spLocks noGrp="1"/>
          </p:cNvSpPr>
          <p:nvPr>
            <p:ph type="title"/>
          </p:nvPr>
        </p:nvSpPr>
        <p:spPr>
          <a:xfrm>
            <a:off x="311700" y="285175"/>
            <a:ext cx="794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1"/>
              <a:t>On temporary accommodation, </a:t>
            </a:r>
            <a:endParaRPr sz="3000" b="1"/>
          </a:p>
          <a:p>
            <a:pPr marL="0" lvl="0" indent="0" algn="l" rtl="0">
              <a:spcBef>
                <a:spcPts val="0"/>
              </a:spcBef>
              <a:spcAft>
                <a:spcPts val="0"/>
              </a:spcAft>
              <a:buNone/>
            </a:pPr>
            <a:r>
              <a:rPr lang="en-GB" sz="3000" b="1"/>
              <a:t>we focused on reducing costs</a:t>
            </a:r>
            <a:endParaRPr sz="3000" b="1"/>
          </a:p>
        </p:txBody>
      </p:sp>
      <p:sp>
        <p:nvSpPr>
          <p:cNvPr id="1274" name="Google Shape;1274;p160"/>
          <p:cNvSpPr txBox="1"/>
          <p:nvPr/>
        </p:nvSpPr>
        <p:spPr>
          <a:xfrm>
            <a:off x="311700" y="1624325"/>
            <a:ext cx="6143700" cy="1908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Our long-term ambition is to reduce expenditure on TA without impacting standards of service provision, increase the supply of accommodation, and prevent people from entering TA through evidence-based support. </a:t>
            </a:r>
            <a:endParaRPr kumimoji="0" sz="20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75" name="Google Shape;1275;p160"/>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61"/>
          <p:cNvSpPr txBox="1">
            <a:spLocks noGrp="1"/>
          </p:cNvSpPr>
          <p:nvPr>
            <p:ph type="title"/>
          </p:nvPr>
        </p:nvSpPr>
        <p:spPr>
          <a:xfrm>
            <a:off x="311700" y="285175"/>
            <a:ext cx="8562000" cy="101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 </a:t>
            </a:r>
            <a:r>
              <a:rPr lang="en-GB" b="1"/>
              <a:t>Essex</a:t>
            </a:r>
            <a:r>
              <a:rPr lang="en-GB"/>
              <a:t>, we developed behaviourally-informed messaging around housing options to support staff, </a:t>
            </a:r>
            <a:endParaRPr/>
          </a:p>
          <a:p>
            <a:pPr marL="0" lvl="0" indent="0" algn="l" rtl="0">
              <a:spcBef>
                <a:spcPts val="0"/>
              </a:spcBef>
              <a:spcAft>
                <a:spcPts val="0"/>
              </a:spcAft>
              <a:buNone/>
            </a:pPr>
            <a:r>
              <a:rPr lang="en-GB"/>
              <a:t>give people agency, and encourage prevention</a:t>
            </a:r>
            <a:endParaRPr/>
          </a:p>
        </p:txBody>
      </p:sp>
      <p:sp>
        <p:nvSpPr>
          <p:cNvPr id="1281" name="Google Shape;1281;p161"/>
          <p:cNvSpPr txBox="1">
            <a:spLocks noGrp="1"/>
          </p:cNvSpPr>
          <p:nvPr>
            <p:ph type="body" idx="1"/>
          </p:nvPr>
        </p:nvSpPr>
        <p:spPr>
          <a:xfrm>
            <a:off x="408150" y="1855925"/>
            <a:ext cx="4101300" cy="2875500"/>
          </a:xfrm>
          <a:prstGeom prst="rect">
            <a:avLst/>
          </a:prstGeom>
        </p:spPr>
        <p:txBody>
          <a:bodyPr spcFirstLastPara="1" wrap="square" lIns="91425" tIns="91425" rIns="91425" bIns="91425" anchor="t" anchorCtr="0">
            <a:normAutofit/>
          </a:bodyPr>
          <a:lstStyle/>
          <a:p>
            <a:pPr marL="0" lvl="0" indent="0" algn="l" rtl="0">
              <a:spcBef>
                <a:spcPts val="1000"/>
              </a:spcBef>
              <a:spcAft>
                <a:spcPts val="0"/>
              </a:spcAft>
              <a:buNone/>
            </a:pPr>
            <a:r>
              <a:rPr lang="en-GB">
                <a:solidFill>
                  <a:srgbClr val="000000"/>
                </a:solidFill>
                <a:latin typeface="Helvetica Neue"/>
                <a:ea typeface="Helvetica Neue"/>
                <a:cs typeface="Helvetica Neue"/>
                <a:sym typeface="Helvetica Neue"/>
              </a:rPr>
              <a:t>We worked with Chelmsford, Basildon, Colchester, Harlow and Southend-on-Sea to develop </a:t>
            </a:r>
            <a:r>
              <a:rPr lang="en-GB" b="1">
                <a:solidFill>
                  <a:srgbClr val="000000"/>
                </a:solidFill>
                <a:latin typeface="Helvetica Neue"/>
                <a:ea typeface="Helvetica Neue"/>
                <a:cs typeface="Helvetica Neue"/>
                <a:sym typeface="Helvetica Neue"/>
              </a:rPr>
              <a:t>clear, accessible comms materials</a:t>
            </a:r>
            <a:r>
              <a:rPr lang="en-GB">
                <a:solidFill>
                  <a:srgbClr val="000000"/>
                </a:solidFill>
                <a:latin typeface="Helvetica Neue"/>
                <a:ea typeface="Helvetica Neue"/>
                <a:cs typeface="Helvetica Neue"/>
                <a:sym typeface="Helvetica Neue"/>
              </a:rPr>
              <a:t> like this housing options infographic to help clients make more informed choices.</a:t>
            </a:r>
            <a:endParaRPr>
              <a:solidFill>
                <a:srgbClr val="000000"/>
              </a:solidFill>
              <a:latin typeface="Helvetica Neue"/>
              <a:ea typeface="Helvetica Neue"/>
              <a:cs typeface="Helvetica Neue"/>
              <a:sym typeface="Helvetica Neue"/>
            </a:endParaRPr>
          </a:p>
          <a:p>
            <a:pPr marL="0" lvl="0" indent="0" algn="l" rtl="0">
              <a:spcBef>
                <a:spcPts val="1000"/>
              </a:spcBef>
              <a:spcAft>
                <a:spcPts val="1000"/>
              </a:spcAft>
              <a:buNone/>
            </a:pPr>
            <a:endParaRPr>
              <a:solidFill>
                <a:srgbClr val="000000"/>
              </a:solidFill>
              <a:latin typeface="Helvetica Neue"/>
              <a:ea typeface="Helvetica Neue"/>
              <a:cs typeface="Helvetica Neue"/>
              <a:sym typeface="Helvetica Neue"/>
            </a:endParaRPr>
          </a:p>
        </p:txBody>
      </p:sp>
      <p:pic>
        <p:nvPicPr>
          <p:cNvPr id="1282" name="Google Shape;1282;p161"/>
          <p:cNvPicPr preferRelativeResize="0"/>
          <p:nvPr/>
        </p:nvPicPr>
        <p:blipFill>
          <a:blip r:embed="rId3">
            <a:alphaModFix/>
          </a:blip>
          <a:stretch>
            <a:fillRect/>
          </a:stretch>
        </p:blipFill>
        <p:spPr>
          <a:xfrm>
            <a:off x="4509450" y="1855925"/>
            <a:ext cx="4307400" cy="2422894"/>
          </a:xfrm>
          <a:prstGeom prst="rect">
            <a:avLst/>
          </a:prstGeom>
          <a:noFill/>
          <a:ln>
            <a:noFill/>
          </a:ln>
        </p:spPr>
      </p:pic>
      <p:sp>
        <p:nvSpPr>
          <p:cNvPr id="1283" name="Google Shape;1283;p161"/>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pic>
        <p:nvPicPr>
          <p:cNvPr id="1284" name="Google Shape;1284;p161"/>
          <p:cNvPicPr preferRelativeResize="0"/>
          <p:nvPr/>
        </p:nvPicPr>
        <p:blipFill>
          <a:blip r:embed="rId4">
            <a:alphaModFix/>
          </a:blip>
          <a:stretch>
            <a:fillRect/>
          </a:stretch>
        </p:blipFill>
        <p:spPr>
          <a:xfrm>
            <a:off x="7531375" y="4467575"/>
            <a:ext cx="1285476" cy="621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90" name="Google Shape;1290;p1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91" name="Google Shape;1291;p162"/>
          <p:cNvPicPr preferRelativeResize="0"/>
          <p:nvPr/>
        </p:nvPicPr>
        <p:blipFill>
          <a:blip r:embed="rId3">
            <a:alphaModFix/>
          </a:blip>
          <a:stretch>
            <a:fillRect/>
          </a:stretch>
        </p:blipFill>
        <p:spPr>
          <a:xfrm>
            <a:off x="0" y="1"/>
            <a:ext cx="9144000" cy="514347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63"/>
          <p:cNvSpPr txBox="1">
            <a:spLocks noGrp="1"/>
          </p:cNvSpPr>
          <p:nvPr>
            <p:ph type="title"/>
          </p:nvPr>
        </p:nvSpPr>
        <p:spPr>
          <a:xfrm>
            <a:off x="311700" y="285175"/>
            <a:ext cx="8446200" cy="1054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 </a:t>
            </a:r>
            <a:r>
              <a:rPr lang="en-GB" b="1"/>
              <a:t>Liverpool</a:t>
            </a:r>
            <a:r>
              <a:rPr lang="en-GB"/>
              <a:t>, we brought together local TA data to improve oversight over service delivery and reduce costs </a:t>
            </a:r>
            <a:endParaRPr/>
          </a:p>
        </p:txBody>
      </p:sp>
      <p:sp>
        <p:nvSpPr>
          <p:cNvPr id="1297" name="Google Shape;1297;p163"/>
          <p:cNvSpPr txBox="1">
            <a:spLocks noGrp="1"/>
          </p:cNvSpPr>
          <p:nvPr>
            <p:ph type="body" idx="1"/>
          </p:nvPr>
        </p:nvSpPr>
        <p:spPr>
          <a:xfrm>
            <a:off x="-97925" y="1552500"/>
            <a:ext cx="6150300" cy="2926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GB">
                <a:latin typeface="Helvetica Neue"/>
                <a:ea typeface="Helvetica Neue"/>
                <a:cs typeface="Helvetica Neue"/>
                <a:sym typeface="Helvetica Neue"/>
              </a:rPr>
              <a:t>We worked with Liverpool City Council to</a:t>
            </a:r>
            <a:r>
              <a:rPr lang="en-GB">
                <a:latin typeface="Helvetica Neue Light"/>
                <a:ea typeface="Helvetica Neue Light"/>
                <a:cs typeface="Helvetica Neue Light"/>
                <a:sym typeface="Helvetica Neue Light"/>
              </a:rPr>
              <a:t> </a:t>
            </a:r>
            <a:r>
              <a:rPr lang="en-GB" b="1">
                <a:latin typeface="Helvetica Neue"/>
                <a:ea typeface="Helvetica Neue"/>
                <a:cs typeface="Helvetica Neue"/>
                <a:sym typeface="Helvetica Neue"/>
              </a:rPr>
              <a:t>collate and clean its TA data</a:t>
            </a:r>
            <a:r>
              <a:rPr lang="en-GB">
                <a:latin typeface="Helvetica Neue Light"/>
                <a:ea typeface="Helvetica Neue Light"/>
                <a:cs typeface="Helvetica Neue Light"/>
                <a:sym typeface="Helvetica Neue Light"/>
              </a:rPr>
              <a:t> </a:t>
            </a:r>
            <a:r>
              <a:rPr lang="en-GB">
                <a:latin typeface="Helvetica Neue"/>
                <a:ea typeface="Helvetica Neue"/>
                <a:cs typeface="Helvetica Neue"/>
                <a:sym typeface="Helvetica Neue"/>
              </a:rPr>
              <a:t>and to establish</a:t>
            </a:r>
            <a:r>
              <a:rPr lang="en-GB">
                <a:latin typeface="Helvetica Neue Light"/>
                <a:ea typeface="Helvetica Neue Light"/>
                <a:cs typeface="Helvetica Neue Light"/>
                <a:sym typeface="Helvetica Neue Light"/>
              </a:rPr>
              <a:t> </a:t>
            </a:r>
            <a:r>
              <a:rPr lang="en-GB" b="1">
                <a:latin typeface="Helvetica Neue"/>
                <a:ea typeface="Helvetica Neue"/>
                <a:cs typeface="Helvetica Neue"/>
                <a:sym typeface="Helvetica Neue"/>
              </a:rPr>
              <a:t>weekly service review meetings based around a TA dashboard</a:t>
            </a:r>
            <a:r>
              <a:rPr lang="en-GB">
                <a:latin typeface="Helvetica Neue Light"/>
                <a:ea typeface="Helvetica Neue Light"/>
                <a:cs typeface="Helvetica Neue Light"/>
                <a:sym typeface="Helvetica Neue Light"/>
              </a:rPr>
              <a:t>. </a:t>
            </a:r>
            <a:endParaRPr>
              <a:latin typeface="Helvetica Neue Light"/>
              <a:ea typeface="Helvetica Neue Light"/>
              <a:cs typeface="Helvetica Neue Light"/>
              <a:sym typeface="Helvetica Neue Light"/>
            </a:endParaRPr>
          </a:p>
          <a:p>
            <a:pPr marL="457200" lvl="0" indent="0" algn="l" rtl="0">
              <a:spcBef>
                <a:spcPts val="1000"/>
              </a:spcBef>
              <a:spcAft>
                <a:spcPts val="1000"/>
              </a:spcAft>
              <a:buNone/>
            </a:pPr>
            <a:endParaRPr sz="1550">
              <a:solidFill>
                <a:srgbClr val="000000"/>
              </a:solidFill>
              <a:latin typeface="Helvetica Neue"/>
              <a:ea typeface="Helvetica Neue"/>
              <a:cs typeface="Helvetica Neue"/>
              <a:sym typeface="Helvetica Neue"/>
            </a:endParaRPr>
          </a:p>
        </p:txBody>
      </p:sp>
      <p:pic>
        <p:nvPicPr>
          <p:cNvPr id="1298" name="Google Shape;1298;p163"/>
          <p:cNvPicPr preferRelativeResize="0"/>
          <p:nvPr/>
        </p:nvPicPr>
        <p:blipFill rotWithShape="1">
          <a:blip r:embed="rId3">
            <a:alphaModFix/>
          </a:blip>
          <a:srcRect/>
          <a:stretch/>
        </p:blipFill>
        <p:spPr>
          <a:xfrm>
            <a:off x="8053475" y="4239525"/>
            <a:ext cx="866874" cy="866874"/>
          </a:xfrm>
          <a:prstGeom prst="rect">
            <a:avLst/>
          </a:prstGeom>
          <a:noFill/>
          <a:ln>
            <a:noFill/>
          </a:ln>
        </p:spPr>
      </p:pic>
      <p:pic>
        <p:nvPicPr>
          <p:cNvPr id="1299" name="Google Shape;1299;p163"/>
          <p:cNvPicPr preferRelativeResize="0"/>
          <p:nvPr/>
        </p:nvPicPr>
        <p:blipFill rotWithShape="1">
          <a:blip r:embed="rId4">
            <a:alphaModFix/>
          </a:blip>
          <a:srcRect r="5499"/>
          <a:stretch/>
        </p:blipFill>
        <p:spPr>
          <a:xfrm>
            <a:off x="2328850" y="2820425"/>
            <a:ext cx="4486301" cy="1918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03"/>
        <p:cNvGrpSpPr/>
        <p:nvPr/>
      </p:nvGrpSpPr>
      <p:grpSpPr>
        <a:xfrm>
          <a:off x="0" y="0"/>
          <a:ext cx="0" cy="0"/>
          <a:chOff x="0" y="0"/>
          <a:chExt cx="0" cy="0"/>
        </a:xfrm>
      </p:grpSpPr>
      <p:sp>
        <p:nvSpPr>
          <p:cNvPr id="1304" name="Google Shape;1304;p164"/>
          <p:cNvSpPr txBox="1"/>
          <p:nvPr/>
        </p:nvSpPr>
        <p:spPr>
          <a:xfrm>
            <a:off x="249675" y="0"/>
            <a:ext cx="7905600" cy="4628400"/>
          </a:xfrm>
          <a:prstGeom prst="rect">
            <a:avLst/>
          </a:pr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What’s next</a:t>
            </a:r>
            <a:endParaRPr kumimoji="0" sz="30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7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Building our team through secondments, loans and fixed term appointments</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Announcing the policy areas and places we’ll work with</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GB"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Defining our foundations and ‘grow’ strategy</a:t>
            </a: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305" name="Google Shape;1305;p164"/>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09"/>
        <p:cNvGrpSpPr/>
        <p:nvPr/>
      </p:nvGrpSpPr>
      <p:grpSpPr>
        <a:xfrm>
          <a:off x="0" y="0"/>
          <a:ext cx="0" cy="0"/>
          <a:chOff x="0" y="0"/>
          <a:chExt cx="0" cy="0"/>
        </a:xfrm>
      </p:grpSpPr>
      <p:sp>
        <p:nvSpPr>
          <p:cNvPr id="1310" name="Google Shape;1310;p165"/>
          <p:cNvSpPr txBox="1"/>
          <p:nvPr/>
        </p:nvSpPr>
        <p:spPr>
          <a:xfrm>
            <a:off x="5024700" y="1153250"/>
            <a:ext cx="3437400" cy="3990300"/>
          </a:xfrm>
          <a:prstGeom prst="rect">
            <a:avLst/>
          </a:prstGeom>
          <a:noFill/>
          <a:ln>
            <a:noFill/>
          </a:ln>
        </p:spPr>
        <p:txBody>
          <a:bodyPr spcFirstLastPara="1" wrap="square" lIns="20575" tIns="20575" rIns="20575" bIns="20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Helvetica Neue"/>
              <a:buNone/>
              <a:tabLst/>
              <a:defRPr/>
            </a:pPr>
            <a:r>
              <a:rPr kumimoji="0" lang="en-GB" sz="3000" b="1" i="0" u="none" strike="noStrike" kern="0" cap="none" spc="0" normalizeH="0" baseline="0" noProof="0">
                <a:ln>
                  <a:noFill/>
                </a:ln>
                <a:solidFill>
                  <a:srgbClr val="FFFFFF"/>
                </a:solidFill>
                <a:effectLst/>
                <a:highlight>
                  <a:srgbClr val="0944A1"/>
                </a:highlight>
                <a:uLnTx/>
                <a:uFillTx/>
                <a:latin typeface="Helvetica Neue"/>
                <a:ea typeface="Helvetica Neue"/>
                <a:cs typeface="Helvetica Neue"/>
                <a:sym typeface="Helvetica Neue"/>
              </a:rPr>
              <a:t>Learn more</a:t>
            </a:r>
            <a:endParaRPr kumimoji="0" sz="3000" b="1" i="0" u="none" strike="noStrike" kern="0" cap="none" spc="0" normalizeH="0" baseline="0" noProof="0">
              <a:ln>
                <a:noFill/>
              </a:ln>
              <a:solidFill>
                <a:srgbClr val="FFFFFF"/>
              </a:solidFill>
              <a:effectLst/>
              <a:highlight>
                <a:srgbClr val="0944A1"/>
              </a:highligh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Subscribe to our Linkedin newsletter</a:t>
            </a: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25400" marR="0" lvl="0" indent="-1270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TLG blog </a:t>
            </a:r>
            <a:br>
              <a:rPr kumimoji="0" lang="en-GB"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br>
            <a:r>
              <a:rPr kumimoji="0" lang="en-GB"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coming soon!</a:t>
            </a:r>
            <a:endParaRPr kumimoji="0"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a:p>
            <a:pPr marL="25400" marR="0" lvl="0" indent="-12700" algn="l" defTabSz="914400" rtl="0" eaLnBrk="1" fontAlgn="auto" latinLnBrk="0" hangingPunct="1">
              <a:lnSpc>
                <a:spcPct val="100000"/>
              </a:lnSpc>
              <a:spcBef>
                <a:spcPts val="1000"/>
              </a:spcBef>
              <a:spcAft>
                <a:spcPts val="1000"/>
              </a:spcAft>
              <a:buClr>
                <a:srgbClr val="000000"/>
              </a:buClr>
              <a:buSzTx/>
              <a:buFont typeface="Arial"/>
              <a:buNone/>
              <a:tabLst/>
              <a:defRPr/>
            </a:pPr>
            <a:endParaRPr kumimoji="0" sz="30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pic>
        <p:nvPicPr>
          <p:cNvPr id="1311" name="Google Shape;1311;p165" title="Screenshot 2025-06-25 at 19.27.12.png"/>
          <p:cNvPicPr preferRelativeResize="0"/>
          <p:nvPr/>
        </p:nvPicPr>
        <p:blipFill rotWithShape="1">
          <a:blip r:embed="rId3">
            <a:alphaModFix/>
          </a:blip>
          <a:srcRect r="41376"/>
          <a:stretch/>
        </p:blipFill>
        <p:spPr>
          <a:xfrm>
            <a:off x="619300" y="216212"/>
            <a:ext cx="3560873" cy="47110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1315"/>
        <p:cNvGrpSpPr/>
        <p:nvPr/>
      </p:nvGrpSpPr>
      <p:grpSpPr>
        <a:xfrm>
          <a:off x="0" y="0"/>
          <a:ext cx="0" cy="0"/>
          <a:chOff x="0" y="0"/>
          <a:chExt cx="0" cy="0"/>
        </a:xfrm>
      </p:grpSpPr>
      <p:sp>
        <p:nvSpPr>
          <p:cNvPr id="1316" name="Google Shape;1316;p166"/>
          <p:cNvSpPr txBox="1">
            <a:spLocks noGrp="1"/>
          </p:cNvSpPr>
          <p:nvPr>
            <p:ph type="title"/>
          </p:nvPr>
        </p:nvSpPr>
        <p:spPr>
          <a:xfrm>
            <a:off x="508634" y="2183130"/>
            <a:ext cx="7772400" cy="2451600"/>
          </a:xfrm>
          <a:prstGeom prst="rect">
            <a:avLst/>
          </a:prstGeom>
          <a:noFill/>
          <a:ln>
            <a:noFill/>
          </a:ln>
        </p:spPr>
        <p:txBody>
          <a:bodyPr spcFirstLastPara="1" wrap="square" lIns="17150" tIns="17150" rIns="17150" bIns="17150" anchor="b" anchorCtr="0">
            <a:noAutofit/>
          </a:bodyPr>
          <a:lstStyle/>
          <a:p>
            <a:pPr marL="25400" marR="0" lvl="0" indent="-12700" algn="l" rtl="0">
              <a:lnSpc>
                <a:spcPct val="100000"/>
              </a:lnSpc>
              <a:spcBef>
                <a:spcPts val="0"/>
              </a:spcBef>
              <a:spcAft>
                <a:spcPts val="0"/>
              </a:spcAft>
              <a:buClr>
                <a:srgbClr val="000000"/>
              </a:buClr>
              <a:buFont typeface="Helvetica Neue"/>
              <a:buNone/>
            </a:pPr>
            <a:endParaRPr sz="3200" b="1">
              <a:latin typeface="Helvetica Neue"/>
              <a:ea typeface="Helvetica Neue"/>
              <a:cs typeface="Helvetica Neue"/>
              <a:sym typeface="Helvetica Neue"/>
            </a:endParaRPr>
          </a:p>
          <a:p>
            <a:pPr marL="25400" marR="0" lvl="0" indent="-12700" algn="l" rtl="0">
              <a:lnSpc>
                <a:spcPct val="100000"/>
              </a:lnSpc>
              <a:spcBef>
                <a:spcPts val="0"/>
              </a:spcBef>
              <a:spcAft>
                <a:spcPts val="0"/>
              </a:spcAft>
              <a:buClr>
                <a:srgbClr val="000000"/>
              </a:buClr>
              <a:buFont typeface="Helvetica Neue"/>
              <a:buNone/>
            </a:pPr>
            <a:endParaRPr sz="3200" b="1">
              <a:latin typeface="Helvetica Neue"/>
              <a:ea typeface="Helvetica Neue"/>
              <a:cs typeface="Helvetica Neue"/>
              <a:sym typeface="Helvetica Neue"/>
            </a:endParaRPr>
          </a:p>
          <a:p>
            <a:pPr marL="25400" marR="0" lvl="0" indent="-12700" algn="l" rtl="0">
              <a:lnSpc>
                <a:spcPct val="100000"/>
              </a:lnSpc>
              <a:spcBef>
                <a:spcPts val="0"/>
              </a:spcBef>
              <a:spcAft>
                <a:spcPts val="0"/>
              </a:spcAft>
              <a:buClr>
                <a:srgbClr val="000000"/>
              </a:buClr>
              <a:buFont typeface="Helvetica Neue"/>
              <a:buNone/>
            </a:pPr>
            <a:endParaRPr/>
          </a:p>
          <a:p>
            <a:pPr marL="25400" marR="0" lvl="0" indent="-12700" algn="l" rtl="0">
              <a:lnSpc>
                <a:spcPct val="100000"/>
              </a:lnSpc>
              <a:spcBef>
                <a:spcPts val="0"/>
              </a:spcBef>
              <a:spcAft>
                <a:spcPts val="0"/>
              </a:spcAft>
              <a:buClr>
                <a:srgbClr val="FFFFFF"/>
              </a:buClr>
              <a:buFont typeface="Cabin"/>
              <a:buNone/>
            </a:pPr>
            <a:r>
              <a:rPr lang="en-GB" sz="3200" b="1">
                <a:latin typeface="Helvetica Neue"/>
                <a:ea typeface="Helvetica Neue"/>
                <a:cs typeface="Helvetica Neue"/>
                <a:sym typeface="Helvetica Neue"/>
              </a:rPr>
              <a:t>Thanks!</a:t>
            </a:r>
            <a:endParaRPr sz="3200" b="1" i="0" u="none" strike="noStrike" cap="none">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Font typeface="Helvetica Neue"/>
              <a:buNone/>
            </a:pPr>
            <a:endParaRPr sz="3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Font typeface="Arial"/>
              <a:buNone/>
            </a:pPr>
            <a:r>
              <a:rPr lang="en-GB" sz="3000" b="1">
                <a:solidFill>
                  <a:schemeClr val="dk1"/>
                </a:solidFill>
                <a:latin typeface="Helvetica Neue"/>
                <a:ea typeface="Helvetica Neue"/>
                <a:cs typeface="Helvetica Neue"/>
                <a:sym typeface="Helvetica Neue"/>
              </a:rPr>
              <a:t>Kara Kane</a:t>
            </a:r>
            <a:br>
              <a:rPr lang="en-GB" sz="3000">
                <a:solidFill>
                  <a:schemeClr val="dk1"/>
                </a:solidFill>
                <a:latin typeface="Helvetica Neue"/>
                <a:ea typeface="Helvetica Neue"/>
                <a:cs typeface="Helvetica Neue"/>
                <a:sym typeface="Helvetica Neue"/>
              </a:rPr>
            </a:br>
            <a:endParaRPr sz="3200">
              <a:latin typeface="Helvetica Neue"/>
              <a:ea typeface="Helvetica Neue"/>
              <a:cs typeface="Helvetica Neue"/>
              <a:sym typeface="Helvetica Neu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90A7-ACB6-DF90-A42C-BB6B72F3C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86F03-5833-3A9C-BD99-5314DD655B6B}"/>
              </a:ext>
            </a:extLst>
          </p:cNvPr>
          <p:cNvSpPr>
            <a:spLocks noGrp="1"/>
          </p:cNvSpPr>
          <p:nvPr>
            <p:ph type="ctrTitle"/>
          </p:nvPr>
        </p:nvSpPr>
        <p:spPr/>
        <p:txBody>
          <a:bodyPr/>
          <a:lstStyle/>
          <a:p>
            <a:r>
              <a:rPr lang="en-GB">
                <a:latin typeface="Arial Nova"/>
              </a:rPr>
              <a:t>Keynote</a:t>
            </a:r>
            <a:endParaRPr lang="en-GB"/>
          </a:p>
        </p:txBody>
      </p:sp>
      <p:sp>
        <p:nvSpPr>
          <p:cNvPr id="3" name="Subtitle 2">
            <a:extLst>
              <a:ext uri="{FF2B5EF4-FFF2-40B4-BE49-F238E27FC236}">
                <a16:creationId xmlns:a16="http://schemas.microsoft.com/office/drawing/2014/main" id="{129BFD03-A1D0-62D9-9256-BA92DDDA3EC7}"/>
              </a:ext>
            </a:extLst>
          </p:cNvPr>
          <p:cNvSpPr>
            <a:spLocks noGrp="1"/>
          </p:cNvSpPr>
          <p:nvPr>
            <p:ph type="subTitle" idx="1"/>
          </p:nvPr>
        </p:nvSpPr>
        <p:spPr/>
        <p:txBody>
          <a:bodyPr vert="horz" lIns="77925" tIns="38963" rIns="77925" bIns="38963" rtlCol="0" anchor="t">
            <a:normAutofit/>
          </a:bodyPr>
          <a:lstStyle/>
          <a:p>
            <a:r>
              <a:rPr lang="en-GB" b="1">
                <a:latin typeface="Arial Nova"/>
              </a:rPr>
              <a:t>Ben Cheetham</a:t>
            </a:r>
            <a:endParaRPr lang="en-GB" b="1"/>
          </a:p>
          <a:p>
            <a:r>
              <a:rPr lang="en-GB">
                <a:latin typeface="Arial Nova"/>
              </a:rPr>
              <a:t>Deputy Director of Local Digital</a:t>
            </a:r>
            <a:endParaRPr lang="en-GB"/>
          </a:p>
          <a:p>
            <a:r>
              <a:rPr lang="en-GB">
                <a:latin typeface="Arial Nova"/>
              </a:rPr>
              <a:t>Ministry of Housing, Communities and Local Government</a:t>
            </a:r>
            <a:endParaRPr lang="en-GB"/>
          </a:p>
        </p:txBody>
      </p:sp>
    </p:spTree>
    <p:extLst>
      <p:ext uri="{BB962C8B-B14F-4D97-AF65-F5344CB8AC3E}">
        <p14:creationId xmlns:p14="http://schemas.microsoft.com/office/powerpoint/2010/main" val="285380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
          <p:cNvSpPr txBox="1"/>
          <p:nvPr/>
        </p:nvSpPr>
        <p:spPr>
          <a:xfrm>
            <a:off x="372350" y="959250"/>
            <a:ext cx="4425000" cy="18375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rgbClr val="000000"/>
                </a:solidFill>
                <a:latin typeface="Helvetica Neue"/>
                <a:ea typeface="Helvetica Neue"/>
                <a:cs typeface="Helvetica Neue"/>
                <a:sym typeface="Helvetica Neue"/>
              </a:rPr>
              <a:t>Morning!</a:t>
            </a:r>
            <a:endParaRPr sz="3000" b="1" i="0" u="none" strike="noStrike" cap="none">
              <a:solidFill>
                <a:srgbClr val="000000"/>
              </a:solidFill>
              <a:latin typeface="Helvetica Neue"/>
              <a:ea typeface="Helvetica Neue"/>
              <a:cs typeface="Helvetica Neue"/>
              <a:sym typeface="Helvetica Neue"/>
            </a:endParaRPr>
          </a:p>
        </p:txBody>
      </p:sp>
      <p:sp>
        <p:nvSpPr>
          <p:cNvPr id="210" name="Google Shape;210;p1"/>
          <p:cNvSpPr txBox="1"/>
          <p:nvPr/>
        </p:nvSpPr>
        <p:spPr>
          <a:xfrm>
            <a:off x="372350" y="2901775"/>
            <a:ext cx="4425000" cy="83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rgbClr val="000000"/>
              </a:buClr>
              <a:buSzPts val="1400"/>
              <a:buFont typeface="Arial"/>
              <a:buNone/>
            </a:pPr>
            <a:r>
              <a:rPr lang="en-GB">
                <a:latin typeface="Helvetica Neue"/>
                <a:ea typeface="Helvetica Neue"/>
                <a:cs typeface="Helvetica Neue"/>
                <a:sym typeface="Helvetica Neue"/>
              </a:rPr>
              <a:t>June 2025</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DB">
            <a:extLst>
              <a:ext uri="{FF2B5EF4-FFF2-40B4-BE49-F238E27FC236}">
                <a16:creationId xmlns:a16="http://schemas.microsoft.com/office/drawing/2014/main" id="{27200AB9-4308-F8AA-9546-06420A438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81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25"/>
          <p:cNvSpPr txBox="1">
            <a:spLocks noGrp="1"/>
          </p:cNvSpPr>
          <p:nvPr>
            <p:ph type="title"/>
          </p:nvPr>
        </p:nvSpPr>
        <p:spPr>
          <a:xfrm>
            <a:off x="508635" y="2183130"/>
            <a:ext cx="7772400" cy="2451600"/>
          </a:xfrm>
          <a:prstGeom prst="rect">
            <a:avLst/>
          </a:prstGeom>
          <a:noFill/>
          <a:ln>
            <a:noFill/>
          </a:ln>
        </p:spPr>
        <p:txBody>
          <a:bodyPr spcFirstLastPara="1" wrap="square" lIns="17150" tIns="17150" rIns="17150" bIns="17150" anchor="b" anchorCtr="0">
            <a:noAutofit/>
          </a:bodyPr>
          <a:lstStyle/>
          <a:p>
            <a:pPr marL="0" marR="0" lvl="0" indent="0" algn="l" rtl="0">
              <a:lnSpc>
                <a:spcPct val="100000"/>
              </a:lnSpc>
              <a:spcBef>
                <a:spcPts val="0"/>
              </a:spcBef>
              <a:spcAft>
                <a:spcPts val="0"/>
              </a:spcAft>
              <a:buClr>
                <a:srgbClr val="000000"/>
              </a:buClr>
              <a:buFont typeface="Helvetica Neue"/>
              <a:buNone/>
            </a:pPr>
            <a:r>
              <a:rPr lang="en-GB" sz="3200" b="1">
                <a:latin typeface="Helvetica Neue"/>
                <a:ea typeface="Helvetica Neue"/>
                <a:cs typeface="Helvetica Neue"/>
                <a:sym typeface="Helvetica Neue"/>
              </a:rPr>
              <a:t>Kara Kane</a:t>
            </a:r>
            <a:endParaRPr sz="32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Head of Design</a:t>
            </a:r>
            <a:br>
              <a:rPr lang="en-GB" sz="3200" b="0" i="0" u="none" strike="noStrike" cap="none">
                <a:solidFill>
                  <a:srgbClr val="000000"/>
                </a:solidFill>
                <a:latin typeface="Helvetica Neue"/>
                <a:ea typeface="Helvetica Neue"/>
                <a:cs typeface="Helvetica Neue"/>
                <a:sym typeface="Helvetica Neue"/>
              </a:rPr>
            </a:br>
            <a:r>
              <a:rPr lang="en-GB" sz="3200">
                <a:latin typeface="Helvetica Neue"/>
                <a:ea typeface="Helvetica Neue"/>
                <a:cs typeface="Helvetica Neue"/>
                <a:sym typeface="Helvetica Neue"/>
              </a:rPr>
              <a:t>Test, Learn and Grow</a:t>
            </a:r>
            <a:br>
              <a:rPr lang="en-GB" sz="3200" b="0" i="0" u="none" strike="noStrike" cap="none">
                <a:solidFill>
                  <a:srgbClr val="000000"/>
                </a:solidFill>
                <a:latin typeface="Helvetica Neue"/>
                <a:ea typeface="Helvetica Neue"/>
                <a:cs typeface="Helvetica Neue"/>
                <a:sym typeface="Helvetica Neue"/>
              </a:rPr>
            </a:br>
            <a:r>
              <a:rPr lang="en-GB" sz="3200">
                <a:solidFill>
                  <a:schemeClr val="dk1"/>
                </a:solidFill>
                <a:latin typeface="Helvetica Neue"/>
                <a:ea typeface="Helvetica Neue"/>
                <a:cs typeface="Helvetica Neue"/>
                <a:sym typeface="Helvetica Neue"/>
              </a:rPr>
              <a:t>Public Service Reform</a:t>
            </a:r>
            <a:endParaRPr sz="3200">
              <a:latin typeface="Helvetica Neue"/>
              <a:ea typeface="Helvetica Neue"/>
              <a:cs typeface="Helvetica Neue"/>
              <a:sym typeface="Helvetica Neue"/>
            </a:endParaRPr>
          </a:p>
        </p:txBody>
      </p:sp>
      <p:pic>
        <p:nvPicPr>
          <p:cNvPr id="2" name="Picture 1">
            <a:extLst>
              <a:ext uri="{FF2B5EF4-FFF2-40B4-BE49-F238E27FC236}">
                <a16:creationId xmlns:a16="http://schemas.microsoft.com/office/drawing/2014/main" id="{D98077D4-0F85-8324-C542-737F95AFBA6B}"/>
              </a:ext>
            </a:extLst>
          </p:cNvPr>
          <p:cNvPicPr>
            <a:picLocks noChangeAspect="1"/>
          </p:cNvPicPr>
          <p:nvPr/>
        </p:nvPicPr>
        <p:blipFill>
          <a:blip r:embed="rId3"/>
          <a:stretch>
            <a:fillRect/>
          </a:stretch>
        </p:blipFill>
        <p:spPr>
          <a:xfrm>
            <a:off x="0" y="0"/>
            <a:ext cx="9001958" cy="506510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0AA54-96BD-A2F6-8200-0F23E2522C57}"/>
              </a:ext>
            </a:extLst>
          </p:cNvPr>
          <p:cNvPicPr>
            <a:picLocks noChangeAspect="1"/>
          </p:cNvPicPr>
          <p:nvPr/>
        </p:nvPicPr>
        <p:blipFill>
          <a:blip r:embed="rId2"/>
          <a:stretch>
            <a:fillRect/>
          </a:stretch>
        </p:blipFill>
        <p:spPr>
          <a:xfrm>
            <a:off x="2382028" y="0"/>
            <a:ext cx="5791649" cy="5143500"/>
          </a:xfrm>
          <a:prstGeom prst="rect">
            <a:avLst/>
          </a:prstGeom>
        </p:spPr>
      </p:pic>
      <p:sp>
        <p:nvSpPr>
          <p:cNvPr id="3" name="Title 2">
            <a:extLst>
              <a:ext uri="{FF2B5EF4-FFF2-40B4-BE49-F238E27FC236}">
                <a16:creationId xmlns:a16="http://schemas.microsoft.com/office/drawing/2014/main" id="{29058B7F-E29A-DF33-6F50-E940B6638355}"/>
              </a:ext>
            </a:extLst>
          </p:cNvPr>
          <p:cNvSpPr>
            <a:spLocks noGrp="1"/>
          </p:cNvSpPr>
          <p:nvPr>
            <p:ph type="title"/>
          </p:nvPr>
        </p:nvSpPr>
        <p:spPr/>
        <p:txBody>
          <a:bodyPr/>
          <a:lstStyle/>
          <a:p>
            <a:r>
              <a:rPr lang="en-GB"/>
              <a:t>Reorganisation</a:t>
            </a:r>
          </a:p>
        </p:txBody>
      </p:sp>
      <p:sp>
        <p:nvSpPr>
          <p:cNvPr id="4" name="TextBox 3">
            <a:extLst>
              <a:ext uri="{FF2B5EF4-FFF2-40B4-BE49-F238E27FC236}">
                <a16:creationId xmlns:a16="http://schemas.microsoft.com/office/drawing/2014/main" id="{C531F3B0-2136-06A4-1F5B-9472F27BE54F}"/>
              </a:ext>
            </a:extLst>
          </p:cNvPr>
          <p:cNvSpPr txBox="1"/>
          <p:nvPr/>
        </p:nvSpPr>
        <p:spPr>
          <a:xfrm>
            <a:off x="208548" y="4928056"/>
            <a:ext cx="2276585" cy="215444"/>
          </a:xfrm>
          <a:prstGeom prst="rect">
            <a:avLst/>
          </a:prstGeom>
          <a:noFill/>
        </p:spPr>
        <p:txBody>
          <a:bodyPr wrap="none" rtlCol="0">
            <a:spAutoFit/>
          </a:bodyPr>
          <a:lstStyle/>
          <a:p>
            <a:r>
              <a:rPr lang="en-GB" sz="800"/>
              <a:t>Map courtesy of Local Government Chronicle</a:t>
            </a:r>
          </a:p>
        </p:txBody>
      </p:sp>
    </p:spTree>
    <p:extLst>
      <p:ext uri="{BB962C8B-B14F-4D97-AF65-F5344CB8AC3E}">
        <p14:creationId xmlns:p14="http://schemas.microsoft.com/office/powerpoint/2010/main" val="2861380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0643EC-47A1-6E60-9161-9C66DD7D6720}"/>
              </a:ext>
            </a:extLst>
          </p:cNvPr>
          <p:cNvSpPr>
            <a:spLocks noGrp="1"/>
          </p:cNvSpPr>
          <p:nvPr>
            <p:ph type="sldNum" sz="quarter" idx="4"/>
          </p:nvPr>
        </p:nvSpPr>
        <p:spPr>
          <a:xfrm>
            <a:off x="8548687" y="4924492"/>
            <a:ext cx="425561" cy="138500"/>
          </a:xfrm>
        </p:spPr>
        <p:txBody>
          <a:bodyPr wrap="square" anchor="ctr">
            <a:normAutofit/>
          </a:bodyPr>
          <a:lstStyle/>
          <a:p>
            <a:pPr defTabSz="685800">
              <a:spcAft>
                <a:spcPts val="450"/>
              </a:spcAft>
              <a:buClrTx/>
              <a:defRPr/>
            </a:pPr>
            <a:fld id="{318356DC-334E-1146-8C47-B0DA3BCDFCC3}" type="slidenum">
              <a:rPr lang="en-US" kern="1200">
                <a:solidFill>
                  <a:srgbClr val="E5E5E5">
                    <a:lumMod val="75000"/>
                  </a:srgbClr>
                </a:solidFill>
                <a:ea typeface="+mn-ea"/>
                <a:cs typeface="+mn-cs"/>
              </a:rPr>
              <a:pPr defTabSz="685800">
                <a:spcAft>
                  <a:spcPts val="450"/>
                </a:spcAft>
                <a:buClrTx/>
                <a:defRPr/>
              </a:pPr>
              <a:t>51</a:t>
            </a:fld>
            <a:endParaRPr lang="en-US" kern="1200">
              <a:solidFill>
                <a:srgbClr val="E5E5E5">
                  <a:lumMod val="75000"/>
                </a:srgbClr>
              </a:solidFill>
              <a:ea typeface="+mn-ea"/>
              <a:cs typeface="+mn-cs"/>
            </a:endParaRPr>
          </a:p>
        </p:txBody>
      </p:sp>
      <p:sp>
        <p:nvSpPr>
          <p:cNvPr id="18" name="Text Placeholder 4">
            <a:extLst>
              <a:ext uri="{FF2B5EF4-FFF2-40B4-BE49-F238E27FC236}">
                <a16:creationId xmlns:a16="http://schemas.microsoft.com/office/drawing/2014/main" id="{28033088-930D-E25A-D71F-1FD2B94D9564}"/>
              </a:ext>
            </a:extLst>
          </p:cNvPr>
          <p:cNvSpPr>
            <a:spLocks noGrp="1"/>
          </p:cNvSpPr>
          <p:nvPr>
            <p:ph type="body" sz="quarter" idx="19"/>
          </p:nvPr>
        </p:nvSpPr>
        <p:spPr>
          <a:xfrm>
            <a:off x="426943" y="1358153"/>
            <a:ext cx="3792065" cy="341891"/>
          </a:xfrm>
        </p:spPr>
        <p:txBody>
          <a:bodyPr/>
          <a:lstStyle/>
          <a:p>
            <a:r>
              <a:rPr lang="en-US"/>
              <a:t>Immediate-Roadmap</a:t>
            </a:r>
          </a:p>
        </p:txBody>
      </p:sp>
      <p:sp>
        <p:nvSpPr>
          <p:cNvPr id="5" name="Text Placeholder 4">
            <a:extLst>
              <a:ext uri="{FF2B5EF4-FFF2-40B4-BE49-F238E27FC236}">
                <a16:creationId xmlns:a16="http://schemas.microsoft.com/office/drawing/2014/main" id="{CBEE80E2-B4AC-0391-3F00-1DD19DE6D8DC}"/>
              </a:ext>
            </a:extLst>
          </p:cNvPr>
          <p:cNvSpPr>
            <a:spLocks noGrp="1"/>
          </p:cNvSpPr>
          <p:nvPr>
            <p:ph type="body" sz="quarter" idx="18"/>
          </p:nvPr>
        </p:nvSpPr>
        <p:spPr>
          <a:xfrm>
            <a:off x="141175" y="798131"/>
            <a:ext cx="8646471" cy="166199"/>
          </a:xfrm>
        </p:spPr>
        <p:txBody>
          <a:bodyPr>
            <a:normAutofit lnSpcReduction="10000"/>
          </a:bodyPr>
          <a:lstStyle/>
          <a:p>
            <a:r>
              <a:rPr lang="en-GB"/>
              <a:t>Our Roadmap and </a:t>
            </a:r>
            <a:r>
              <a:rPr lang="en-GB" err="1"/>
              <a:t>Workstrands</a:t>
            </a:r>
            <a:endParaRPr lang="en-GB"/>
          </a:p>
        </p:txBody>
      </p:sp>
      <p:sp>
        <p:nvSpPr>
          <p:cNvPr id="6" name="Title 5">
            <a:extLst>
              <a:ext uri="{FF2B5EF4-FFF2-40B4-BE49-F238E27FC236}">
                <a16:creationId xmlns:a16="http://schemas.microsoft.com/office/drawing/2014/main" id="{945D8E85-2FF8-CB78-075F-D4677A64460A}"/>
              </a:ext>
            </a:extLst>
          </p:cNvPr>
          <p:cNvSpPr>
            <a:spLocks noGrp="1"/>
          </p:cNvSpPr>
          <p:nvPr>
            <p:ph type="title"/>
          </p:nvPr>
        </p:nvSpPr>
        <p:spPr>
          <a:xfrm>
            <a:off x="3079242" y="378000"/>
            <a:ext cx="5713804" cy="290849"/>
          </a:xfrm>
        </p:spPr>
        <p:txBody>
          <a:bodyPr wrap="square" anchor="b">
            <a:normAutofit fontScale="90000"/>
          </a:bodyPr>
          <a:lstStyle/>
          <a:p>
            <a:r>
              <a:rPr lang="en-GB"/>
              <a:t>Ai Prototyping and Discovery Team </a:t>
            </a:r>
          </a:p>
        </p:txBody>
      </p:sp>
      <p:graphicFrame>
        <p:nvGraphicFramePr>
          <p:cNvPr id="19" name="Text Placeholder 2">
            <a:extLst>
              <a:ext uri="{FF2B5EF4-FFF2-40B4-BE49-F238E27FC236}">
                <a16:creationId xmlns:a16="http://schemas.microsoft.com/office/drawing/2014/main" id="{7CFA4B91-931D-819A-3CB1-8A0C68FC8841}"/>
              </a:ext>
            </a:extLst>
          </p:cNvPr>
          <p:cNvGraphicFramePr/>
          <p:nvPr/>
        </p:nvGraphicFramePr>
        <p:xfrm>
          <a:off x="4842901" y="1377373"/>
          <a:ext cx="4031098" cy="3388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Diagram 23">
            <a:extLst>
              <a:ext uri="{FF2B5EF4-FFF2-40B4-BE49-F238E27FC236}">
                <a16:creationId xmlns:a16="http://schemas.microsoft.com/office/drawing/2014/main" id="{CB302521-AEC8-EBFE-0523-80885ECD88F5}"/>
              </a:ext>
            </a:extLst>
          </p:cNvPr>
          <p:cNvGraphicFramePr/>
          <p:nvPr/>
        </p:nvGraphicFramePr>
        <p:xfrm>
          <a:off x="139630" y="1764752"/>
          <a:ext cx="4087586" cy="3003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36354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19;g34c32901771_0_1">
            <a:extLst>
              <a:ext uri="{FF2B5EF4-FFF2-40B4-BE49-F238E27FC236}">
                <a16:creationId xmlns:a16="http://schemas.microsoft.com/office/drawing/2014/main" id="{E8B14FB4-4FE7-853B-87E9-27BFEDA5236B}"/>
              </a:ext>
            </a:extLst>
          </p:cNvPr>
          <p:cNvSpPr/>
          <p:nvPr/>
        </p:nvSpPr>
        <p:spPr>
          <a:xfrm>
            <a:off x="4835720" y="2895359"/>
            <a:ext cx="3745334" cy="1097625"/>
          </a:xfrm>
          <a:prstGeom prst="rect">
            <a:avLst/>
          </a:prstGeom>
          <a:noFill/>
          <a:ln w="9525" cap="flat" cmpd="sng">
            <a:solidFill>
              <a:srgbClr val="0099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accent3"/>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Helvetica Neue"/>
                <a:ea typeface="Helvetica Neue"/>
                <a:cs typeface="Helvetica Neue"/>
                <a:sym typeface="Helvetica Neue"/>
              </a:rPr>
              <a:t>We identify digital solutions that already work well - whether developed by councils, central government or the private market - and help others adopt them to save time, money, and effort</a:t>
            </a:r>
            <a:endParaRPr sz="1100" b="0" i="0" u="none" strike="noStrike" cap="none">
              <a:solidFill>
                <a:schemeClr val="accent3"/>
              </a:solidFill>
              <a:latin typeface="Helvetica Neue"/>
              <a:ea typeface="Helvetica Neue"/>
              <a:cs typeface="Helvetica Neue"/>
              <a:sym typeface="Helvetica Neue"/>
            </a:endParaRPr>
          </a:p>
        </p:txBody>
      </p:sp>
      <p:sp>
        <p:nvSpPr>
          <p:cNvPr id="4" name="Google Shape;220;g34c32901771_0_1">
            <a:extLst>
              <a:ext uri="{FF2B5EF4-FFF2-40B4-BE49-F238E27FC236}">
                <a16:creationId xmlns:a16="http://schemas.microsoft.com/office/drawing/2014/main" id="{3FEF361A-B53D-E668-86BE-725CB95B38E2}"/>
              </a:ext>
            </a:extLst>
          </p:cNvPr>
          <p:cNvSpPr/>
          <p:nvPr/>
        </p:nvSpPr>
        <p:spPr>
          <a:xfrm>
            <a:off x="4835770" y="2677485"/>
            <a:ext cx="3745334" cy="423900"/>
          </a:xfrm>
          <a:prstGeom prst="rect">
            <a:avLst/>
          </a:prstGeom>
          <a:solidFill>
            <a:srgbClr val="0099CC"/>
          </a:solidFill>
          <a:ln w="9525" cap="flat" cmpd="sng">
            <a:solidFill>
              <a:srgbClr val="0099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Scale what works</a:t>
            </a:r>
            <a:endParaRPr sz="1400" b="1" i="0" u="none" strike="noStrike" cap="none">
              <a:solidFill>
                <a:schemeClr val="lt1"/>
              </a:solidFill>
              <a:latin typeface="Helvetica Neue"/>
              <a:ea typeface="Helvetica Neue"/>
              <a:cs typeface="Helvetica Neue"/>
              <a:sym typeface="Helvetica Neue"/>
            </a:endParaRPr>
          </a:p>
        </p:txBody>
      </p:sp>
      <p:sp>
        <p:nvSpPr>
          <p:cNvPr id="5" name="Google Shape;221;g34c32901771_0_1">
            <a:extLst>
              <a:ext uri="{FF2B5EF4-FFF2-40B4-BE49-F238E27FC236}">
                <a16:creationId xmlns:a16="http://schemas.microsoft.com/office/drawing/2014/main" id="{1793482E-168F-954F-C4EF-E712D31864B9}"/>
              </a:ext>
            </a:extLst>
          </p:cNvPr>
          <p:cNvSpPr/>
          <p:nvPr/>
        </p:nvSpPr>
        <p:spPr>
          <a:xfrm>
            <a:off x="4835720" y="1261580"/>
            <a:ext cx="3745438" cy="891600"/>
          </a:xfrm>
          <a:prstGeom prst="rect">
            <a:avLst/>
          </a:prstGeom>
          <a:no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dk1"/>
                </a:solidFill>
                <a:latin typeface="Helvetica Neue"/>
                <a:ea typeface="Helvetica Neue"/>
                <a:cs typeface="Helvetica Neue"/>
                <a:sym typeface="Helvetica Neue"/>
              </a:rPr>
              <a:t>We support a joined-up approach to data - building sustainable funding, shared ownership, and scalable solutions to improve interoperability and ease the use, sharing, and migration of data</a:t>
            </a:r>
            <a:endParaRPr sz="1400" i="0" u="none" strike="noStrike" cap="none">
              <a:solidFill>
                <a:schemeClr val="accent4"/>
              </a:solidFill>
              <a:latin typeface="Helvetica Neue"/>
              <a:ea typeface="Helvetica Neue"/>
              <a:cs typeface="Helvetica Neue"/>
              <a:sym typeface="Helvetica Neue"/>
            </a:endParaRPr>
          </a:p>
        </p:txBody>
      </p:sp>
      <p:sp>
        <p:nvSpPr>
          <p:cNvPr id="6" name="Google Shape;222;g34c32901771_0_1">
            <a:extLst>
              <a:ext uri="{FF2B5EF4-FFF2-40B4-BE49-F238E27FC236}">
                <a16:creationId xmlns:a16="http://schemas.microsoft.com/office/drawing/2014/main" id="{63678B5C-5146-0210-3C4D-BB0BEFB25E86}"/>
              </a:ext>
            </a:extLst>
          </p:cNvPr>
          <p:cNvSpPr/>
          <p:nvPr/>
        </p:nvSpPr>
        <p:spPr>
          <a:xfrm>
            <a:off x="4835720" y="837680"/>
            <a:ext cx="3745438" cy="423900"/>
          </a:xfrm>
          <a:prstGeom prst="rect">
            <a:avLst/>
          </a:prstGeom>
          <a:solidFill>
            <a:srgbClr val="B00E6A"/>
          </a:solid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Build strong foundations for data</a:t>
            </a:r>
            <a:endParaRPr sz="1400" b="1" i="0" u="none" strike="noStrike" cap="none">
              <a:solidFill>
                <a:schemeClr val="accent4"/>
              </a:solidFill>
              <a:latin typeface="Helvetica Neue"/>
              <a:ea typeface="Helvetica Neue"/>
              <a:cs typeface="Helvetica Neue"/>
              <a:sym typeface="Helvetica Neue"/>
            </a:endParaRPr>
          </a:p>
        </p:txBody>
      </p:sp>
      <p:sp>
        <p:nvSpPr>
          <p:cNvPr id="7" name="Google Shape;223;g34c32901771_0_1">
            <a:extLst>
              <a:ext uri="{FF2B5EF4-FFF2-40B4-BE49-F238E27FC236}">
                <a16:creationId xmlns:a16="http://schemas.microsoft.com/office/drawing/2014/main" id="{45B7B265-B56C-8E16-40F7-C0F279F3BE62}"/>
              </a:ext>
            </a:extLst>
          </p:cNvPr>
          <p:cNvSpPr/>
          <p:nvPr/>
        </p:nvSpPr>
        <p:spPr>
          <a:xfrm>
            <a:off x="589170" y="3107309"/>
            <a:ext cx="3745438" cy="891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Helvetica Neue"/>
                <a:ea typeface="Helvetica Neue"/>
                <a:cs typeface="Helvetica Neue"/>
                <a:sym typeface="Helvetica Neue"/>
              </a:rPr>
              <a:t>We work to improve the market for local government technology by analysing current market dynamics, engaging suppliers strategically, and exploring interventions that support better products and outcomes for councils</a:t>
            </a:r>
            <a:endParaRPr sz="1400" b="1" i="0" u="none" strike="noStrike" cap="none">
              <a:solidFill>
                <a:schemeClr val="accent2"/>
              </a:solidFill>
              <a:latin typeface="Helvetica Neue"/>
              <a:ea typeface="Helvetica Neue"/>
              <a:cs typeface="Helvetica Neue"/>
              <a:sym typeface="Helvetica Neue"/>
            </a:endParaRPr>
          </a:p>
        </p:txBody>
      </p:sp>
      <p:sp>
        <p:nvSpPr>
          <p:cNvPr id="8" name="Google Shape;224;g34c32901771_0_1">
            <a:extLst>
              <a:ext uri="{FF2B5EF4-FFF2-40B4-BE49-F238E27FC236}">
                <a16:creationId xmlns:a16="http://schemas.microsoft.com/office/drawing/2014/main" id="{6950685F-A25B-CA8C-F330-E51F3D97A4D6}"/>
              </a:ext>
            </a:extLst>
          </p:cNvPr>
          <p:cNvSpPr/>
          <p:nvPr/>
        </p:nvSpPr>
        <p:spPr>
          <a:xfrm>
            <a:off x="589170" y="2683409"/>
            <a:ext cx="3745438" cy="423900"/>
          </a:xfrm>
          <a:prstGeom prst="rect">
            <a:avLst/>
          </a:prstGeom>
          <a:solidFill>
            <a:srgbClr val="009B9A"/>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Shape a healthier technology market </a:t>
            </a:r>
            <a:endParaRPr sz="1400" b="1" i="0" u="none" strike="noStrike" cap="none">
              <a:solidFill>
                <a:schemeClr val="accent4"/>
              </a:solidFill>
              <a:latin typeface="Helvetica Neue"/>
              <a:ea typeface="Helvetica Neue"/>
              <a:cs typeface="Helvetica Neue"/>
              <a:sym typeface="Helvetica Neue"/>
            </a:endParaRPr>
          </a:p>
        </p:txBody>
      </p:sp>
      <p:sp>
        <p:nvSpPr>
          <p:cNvPr id="9" name="Google Shape;221;g34c32901771_0_1">
            <a:extLst>
              <a:ext uri="{FF2B5EF4-FFF2-40B4-BE49-F238E27FC236}">
                <a16:creationId xmlns:a16="http://schemas.microsoft.com/office/drawing/2014/main" id="{D2E2E1C6-B352-AC43-C032-793EC47C088E}"/>
              </a:ext>
            </a:extLst>
          </p:cNvPr>
          <p:cNvSpPr/>
          <p:nvPr/>
        </p:nvSpPr>
        <p:spPr>
          <a:xfrm>
            <a:off x="589170" y="1261580"/>
            <a:ext cx="3745438" cy="8916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dk1"/>
                </a:solidFill>
                <a:latin typeface="Helvetica Neue"/>
                <a:ea typeface="Helvetica Neue"/>
                <a:cs typeface="Helvetica Neue"/>
                <a:sym typeface="Helvetica Neue"/>
              </a:rPr>
              <a:t>We support councils to assess and manage their cyber resilience and to defend against cyber threats as one.</a:t>
            </a:r>
            <a:endParaRPr sz="1400" i="0" u="none" strike="noStrike" cap="none">
              <a:solidFill>
                <a:schemeClr val="accent4"/>
              </a:solidFill>
              <a:latin typeface="Helvetica Neue"/>
              <a:ea typeface="Helvetica Neue"/>
              <a:cs typeface="Helvetica Neue"/>
              <a:sym typeface="Helvetica Neue"/>
            </a:endParaRPr>
          </a:p>
        </p:txBody>
      </p:sp>
      <p:sp>
        <p:nvSpPr>
          <p:cNvPr id="10" name="Google Shape;222;g34c32901771_0_1">
            <a:extLst>
              <a:ext uri="{FF2B5EF4-FFF2-40B4-BE49-F238E27FC236}">
                <a16:creationId xmlns:a16="http://schemas.microsoft.com/office/drawing/2014/main" id="{941562C3-CA46-4660-7ECC-C1B285F983BF}"/>
              </a:ext>
            </a:extLst>
          </p:cNvPr>
          <p:cNvSpPr/>
          <p:nvPr/>
        </p:nvSpPr>
        <p:spPr>
          <a:xfrm>
            <a:off x="589170" y="837680"/>
            <a:ext cx="3745438" cy="423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Secure and resilience councils</a:t>
            </a:r>
            <a:endParaRPr sz="1400" b="1" i="0" u="none" strike="noStrike" cap="none">
              <a:solidFill>
                <a:schemeClr val="accent4"/>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80261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CB5F7-C7D9-3BD2-0B2C-0158618513EC}"/>
            </a:ext>
          </a:extLst>
        </p:cNvPr>
        <p:cNvGrpSpPr/>
        <p:nvPr/>
      </p:nvGrpSpPr>
      <p:grpSpPr>
        <a:xfrm>
          <a:off x="0" y="0"/>
          <a:ext cx="0" cy="0"/>
          <a:chOff x="0" y="0"/>
          <a:chExt cx="0" cy="0"/>
        </a:xfrm>
      </p:grpSpPr>
      <p:sp>
        <p:nvSpPr>
          <p:cNvPr id="5" name="Google Shape;221;g34c32901771_0_1">
            <a:extLst>
              <a:ext uri="{FF2B5EF4-FFF2-40B4-BE49-F238E27FC236}">
                <a16:creationId xmlns:a16="http://schemas.microsoft.com/office/drawing/2014/main" id="{0B8A3E40-AD2E-332A-1A1B-B1A71C2763FF}"/>
              </a:ext>
            </a:extLst>
          </p:cNvPr>
          <p:cNvSpPr/>
          <p:nvPr/>
        </p:nvSpPr>
        <p:spPr>
          <a:xfrm>
            <a:off x="4835720" y="1261580"/>
            <a:ext cx="3745438" cy="891600"/>
          </a:xfrm>
          <a:prstGeom prst="rect">
            <a:avLst/>
          </a:prstGeom>
          <a:no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bg1">
                    <a:lumMod val="85000"/>
                  </a:schemeClr>
                </a:solidFill>
                <a:latin typeface="Helvetica Neue"/>
                <a:ea typeface="Helvetica Neue"/>
                <a:cs typeface="Helvetica Neue"/>
                <a:sym typeface="Helvetica Neue"/>
              </a:rPr>
              <a:t>We support a joined-up approach to data - building sustainable funding, shared ownership, and scalable solutions to improve interoperability and ease the use, sharing, and migration of data</a:t>
            </a:r>
            <a:endParaRPr sz="1400" i="0" u="none" strike="noStrike" cap="none">
              <a:solidFill>
                <a:schemeClr val="bg1">
                  <a:lumMod val="85000"/>
                </a:schemeClr>
              </a:solidFill>
              <a:latin typeface="Helvetica Neue"/>
              <a:ea typeface="Helvetica Neue"/>
              <a:cs typeface="Helvetica Neue"/>
              <a:sym typeface="Helvetica Neue"/>
            </a:endParaRPr>
          </a:p>
        </p:txBody>
      </p:sp>
      <p:sp>
        <p:nvSpPr>
          <p:cNvPr id="6" name="Google Shape;222;g34c32901771_0_1">
            <a:extLst>
              <a:ext uri="{FF2B5EF4-FFF2-40B4-BE49-F238E27FC236}">
                <a16:creationId xmlns:a16="http://schemas.microsoft.com/office/drawing/2014/main" id="{099CFA5B-1921-5EF9-DEF1-0635C1CBC33A}"/>
              </a:ext>
            </a:extLst>
          </p:cNvPr>
          <p:cNvSpPr/>
          <p:nvPr/>
        </p:nvSpPr>
        <p:spPr>
          <a:xfrm>
            <a:off x="4835720" y="837680"/>
            <a:ext cx="3745438" cy="423900"/>
          </a:xfrm>
          <a:prstGeom prst="rect">
            <a:avLst/>
          </a:prstGeom>
          <a:solidFill>
            <a:srgbClr val="B00E6A">
              <a:alpha val="50196"/>
            </a:srgbClr>
          </a:solid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Build strong foundations for data</a:t>
            </a:r>
            <a:endParaRPr sz="1400" b="1" i="0" u="none" strike="noStrike" cap="none">
              <a:solidFill>
                <a:schemeClr val="accent4"/>
              </a:solidFill>
              <a:latin typeface="Helvetica Neue"/>
              <a:ea typeface="Helvetica Neue"/>
              <a:cs typeface="Helvetica Neue"/>
              <a:sym typeface="Helvetica Neue"/>
            </a:endParaRPr>
          </a:p>
        </p:txBody>
      </p:sp>
      <p:sp>
        <p:nvSpPr>
          <p:cNvPr id="7" name="Google Shape;223;g34c32901771_0_1">
            <a:extLst>
              <a:ext uri="{FF2B5EF4-FFF2-40B4-BE49-F238E27FC236}">
                <a16:creationId xmlns:a16="http://schemas.microsoft.com/office/drawing/2014/main" id="{9A777E70-1371-D9A3-16EE-D826ED4A246A}"/>
              </a:ext>
            </a:extLst>
          </p:cNvPr>
          <p:cNvSpPr/>
          <p:nvPr/>
        </p:nvSpPr>
        <p:spPr>
          <a:xfrm>
            <a:off x="589170" y="3107309"/>
            <a:ext cx="3745438" cy="891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bg1">
                    <a:lumMod val="85000"/>
                  </a:schemeClr>
                </a:solidFill>
                <a:latin typeface="Helvetica Neue"/>
                <a:ea typeface="Helvetica Neue"/>
                <a:cs typeface="Helvetica Neue"/>
                <a:sym typeface="Helvetica Neue"/>
              </a:rPr>
              <a:t>We work to improve the market for local government technology by analysing current market dynamics, engaging suppliers strategically, and exploring interventions that support better products and outcomes for councils</a:t>
            </a:r>
            <a:endParaRPr sz="1400" b="1" i="0" u="none" strike="noStrike" cap="none">
              <a:solidFill>
                <a:schemeClr val="bg1">
                  <a:lumMod val="85000"/>
                </a:schemeClr>
              </a:solidFill>
              <a:latin typeface="Helvetica Neue"/>
              <a:ea typeface="Helvetica Neue"/>
              <a:cs typeface="Helvetica Neue"/>
              <a:sym typeface="Helvetica Neue"/>
            </a:endParaRPr>
          </a:p>
        </p:txBody>
      </p:sp>
      <p:sp>
        <p:nvSpPr>
          <p:cNvPr id="8" name="Google Shape;224;g34c32901771_0_1">
            <a:extLst>
              <a:ext uri="{FF2B5EF4-FFF2-40B4-BE49-F238E27FC236}">
                <a16:creationId xmlns:a16="http://schemas.microsoft.com/office/drawing/2014/main" id="{E8F64EDC-BEEA-9EF3-A71E-010E58C6A1A9}"/>
              </a:ext>
            </a:extLst>
          </p:cNvPr>
          <p:cNvSpPr/>
          <p:nvPr/>
        </p:nvSpPr>
        <p:spPr>
          <a:xfrm>
            <a:off x="589170" y="2683409"/>
            <a:ext cx="3745438" cy="423900"/>
          </a:xfrm>
          <a:prstGeom prst="rect">
            <a:avLst/>
          </a:prstGeom>
          <a:solidFill>
            <a:srgbClr val="009B9A">
              <a:alpha val="47843"/>
            </a:srgb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Shape a healthier technology market </a:t>
            </a:r>
            <a:endParaRPr sz="1400" b="1" i="0" u="none" strike="noStrike" cap="none">
              <a:solidFill>
                <a:schemeClr val="accent4"/>
              </a:solidFill>
              <a:latin typeface="Helvetica Neue"/>
              <a:ea typeface="Helvetica Neue"/>
              <a:cs typeface="Helvetica Neue"/>
              <a:sym typeface="Helvetica Neue"/>
            </a:endParaRPr>
          </a:p>
        </p:txBody>
      </p:sp>
      <p:sp>
        <p:nvSpPr>
          <p:cNvPr id="9" name="Google Shape;221;g34c32901771_0_1">
            <a:extLst>
              <a:ext uri="{FF2B5EF4-FFF2-40B4-BE49-F238E27FC236}">
                <a16:creationId xmlns:a16="http://schemas.microsoft.com/office/drawing/2014/main" id="{A9390FB6-AB3D-B94B-180B-21841DB8493D}"/>
              </a:ext>
            </a:extLst>
          </p:cNvPr>
          <p:cNvSpPr/>
          <p:nvPr/>
        </p:nvSpPr>
        <p:spPr>
          <a:xfrm>
            <a:off x="589170" y="1261580"/>
            <a:ext cx="3745438" cy="8916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dk1"/>
                </a:solidFill>
                <a:latin typeface="Helvetica Neue"/>
                <a:ea typeface="Helvetica Neue"/>
                <a:cs typeface="Helvetica Neue"/>
                <a:sym typeface="Helvetica Neue"/>
              </a:rPr>
              <a:t>We support councils to assess and manage their cyber resilience and to defend against cyber threats as one.</a:t>
            </a:r>
            <a:endParaRPr sz="1400" i="0" u="none" strike="noStrike" cap="none">
              <a:solidFill>
                <a:schemeClr val="accent4"/>
              </a:solidFill>
              <a:latin typeface="Helvetica Neue"/>
              <a:ea typeface="Helvetica Neue"/>
              <a:cs typeface="Helvetica Neue"/>
              <a:sym typeface="Helvetica Neue"/>
            </a:endParaRPr>
          </a:p>
        </p:txBody>
      </p:sp>
      <p:sp>
        <p:nvSpPr>
          <p:cNvPr id="10" name="Google Shape;222;g34c32901771_0_1">
            <a:extLst>
              <a:ext uri="{FF2B5EF4-FFF2-40B4-BE49-F238E27FC236}">
                <a16:creationId xmlns:a16="http://schemas.microsoft.com/office/drawing/2014/main" id="{0A4E01CD-8238-7DB2-5033-A278ADBD868A}"/>
              </a:ext>
            </a:extLst>
          </p:cNvPr>
          <p:cNvSpPr/>
          <p:nvPr/>
        </p:nvSpPr>
        <p:spPr>
          <a:xfrm>
            <a:off x="589170" y="837680"/>
            <a:ext cx="3745438" cy="423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Secure and resilience councils</a:t>
            </a:r>
            <a:endParaRPr sz="1400" b="1" i="0" u="none" strike="noStrike" cap="none">
              <a:solidFill>
                <a:schemeClr val="accent4"/>
              </a:solidFill>
              <a:latin typeface="Helvetica Neue"/>
              <a:ea typeface="Helvetica Neue"/>
              <a:cs typeface="Helvetica Neue"/>
              <a:sym typeface="Helvetica Neue"/>
            </a:endParaRPr>
          </a:p>
        </p:txBody>
      </p:sp>
      <p:sp>
        <p:nvSpPr>
          <p:cNvPr id="2" name="Google Shape;219;g34c32901771_0_1">
            <a:extLst>
              <a:ext uri="{FF2B5EF4-FFF2-40B4-BE49-F238E27FC236}">
                <a16:creationId xmlns:a16="http://schemas.microsoft.com/office/drawing/2014/main" id="{B8E5A37C-F54F-36C7-9D37-261C4B130D89}"/>
              </a:ext>
            </a:extLst>
          </p:cNvPr>
          <p:cNvSpPr/>
          <p:nvPr/>
        </p:nvSpPr>
        <p:spPr>
          <a:xfrm>
            <a:off x="4835720" y="3101384"/>
            <a:ext cx="3745334" cy="891600"/>
          </a:xfrm>
          <a:prstGeom prst="rect">
            <a:avLst/>
          </a:prstGeom>
          <a:noFill/>
          <a:ln w="9525" cap="flat" cmpd="sng">
            <a:solidFill>
              <a:srgbClr val="0099CC"/>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bg1">
                    <a:lumMod val="85000"/>
                  </a:schemeClr>
                </a:solidFill>
                <a:latin typeface="Helvetica Neue"/>
                <a:ea typeface="Helvetica Neue"/>
                <a:cs typeface="Helvetica Neue"/>
                <a:sym typeface="Helvetica Neue"/>
              </a:rPr>
              <a:t>We identify digital solutions that already work well - whether developed by councils, central government or the private market - and help others adopt them to save time, money, and effort</a:t>
            </a:r>
            <a:endParaRPr sz="1100" b="0" i="0" u="none" strike="noStrike" cap="none">
              <a:solidFill>
                <a:schemeClr val="bg1">
                  <a:lumMod val="85000"/>
                </a:schemeClr>
              </a:solidFill>
              <a:latin typeface="Helvetica Neue"/>
              <a:ea typeface="Helvetica Neue"/>
              <a:cs typeface="Helvetica Neue"/>
              <a:sym typeface="Helvetica Neue"/>
            </a:endParaRPr>
          </a:p>
        </p:txBody>
      </p:sp>
      <p:sp>
        <p:nvSpPr>
          <p:cNvPr id="11" name="Google Shape;220;g34c32901771_0_1">
            <a:extLst>
              <a:ext uri="{FF2B5EF4-FFF2-40B4-BE49-F238E27FC236}">
                <a16:creationId xmlns:a16="http://schemas.microsoft.com/office/drawing/2014/main" id="{C4199501-AD97-0D9A-1DA1-344DEFD728A8}"/>
              </a:ext>
            </a:extLst>
          </p:cNvPr>
          <p:cNvSpPr/>
          <p:nvPr/>
        </p:nvSpPr>
        <p:spPr>
          <a:xfrm>
            <a:off x="4835770" y="2677485"/>
            <a:ext cx="3745334" cy="423900"/>
          </a:xfrm>
          <a:prstGeom prst="rect">
            <a:avLst/>
          </a:prstGeom>
          <a:solidFill>
            <a:srgbClr val="0099CC">
              <a:alpha val="47843"/>
            </a:srgbClr>
          </a:solidFill>
          <a:ln w="9525" cap="flat" cmpd="sng">
            <a:solidFill>
              <a:srgbClr val="0099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Scale what works</a:t>
            </a:r>
            <a:endParaRPr sz="1400" b="1"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99653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362E-6D1A-023D-E102-AF5DFDC6511B}"/>
              </a:ext>
            </a:extLst>
          </p:cNvPr>
          <p:cNvSpPr>
            <a:spLocks noGrp="1"/>
          </p:cNvSpPr>
          <p:nvPr>
            <p:ph type="title"/>
          </p:nvPr>
        </p:nvSpPr>
        <p:spPr/>
        <p:txBody>
          <a:bodyPr/>
          <a:lstStyle/>
          <a:p>
            <a:r>
              <a:rPr lang="en-GB"/>
              <a:t>Cyber Assessment Framework</a:t>
            </a:r>
          </a:p>
        </p:txBody>
      </p:sp>
      <p:pic>
        <p:nvPicPr>
          <p:cNvPr id="3" name="Picture 2" descr="A diagram that show which stages of the CAF for local government are available now and what is coming later in 2025">
            <a:extLst>
              <a:ext uri="{FF2B5EF4-FFF2-40B4-BE49-F238E27FC236}">
                <a16:creationId xmlns:a16="http://schemas.microsoft.com/office/drawing/2014/main" id="{DC9A90D6-2D30-B948-84AA-1D014F09E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 y="1317625"/>
            <a:ext cx="9144000" cy="250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47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1C49-EC53-09D7-48F2-A9DFFB5A3BB3}"/>
              </a:ext>
            </a:extLst>
          </p:cNvPr>
          <p:cNvSpPr>
            <a:spLocks noGrp="1"/>
          </p:cNvSpPr>
          <p:nvPr>
            <p:ph type="title"/>
          </p:nvPr>
        </p:nvSpPr>
        <p:spPr/>
        <p:txBody>
          <a:bodyPr/>
          <a:lstStyle/>
          <a:p>
            <a:r>
              <a:rPr lang="en-GB"/>
              <a:t>Defend as One</a:t>
            </a:r>
          </a:p>
        </p:txBody>
      </p:sp>
      <p:sp>
        <p:nvSpPr>
          <p:cNvPr id="11" name="Rectangle: Diagonal Corners Rounded 1">
            <a:extLst>
              <a:ext uri="{FF2B5EF4-FFF2-40B4-BE49-F238E27FC236}">
                <a16:creationId xmlns:a16="http://schemas.microsoft.com/office/drawing/2014/main" id="{C9B71E89-41D7-7729-02FD-A317E592ECF4}"/>
              </a:ext>
            </a:extLst>
          </p:cNvPr>
          <p:cNvSpPr/>
          <p:nvPr/>
        </p:nvSpPr>
        <p:spPr>
          <a:xfrm flipH="1">
            <a:off x="568650" y="1618170"/>
            <a:ext cx="1903960" cy="1907575"/>
          </a:xfrm>
          <a:prstGeom prst="round2Diag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a:p>
          <a:p>
            <a:pPr algn="ctr"/>
            <a:endParaRPr lang="en-GB"/>
          </a:p>
          <a:p>
            <a:pPr algn="ctr"/>
            <a:endParaRPr lang="en-GB"/>
          </a:p>
          <a:p>
            <a:pPr algn="ctr"/>
            <a:r>
              <a:rPr lang="en-GB"/>
              <a:t>Security Monitoring</a:t>
            </a:r>
          </a:p>
          <a:p>
            <a:pPr algn="ctr"/>
            <a:endParaRPr lang="en-GB"/>
          </a:p>
        </p:txBody>
      </p:sp>
      <p:sp>
        <p:nvSpPr>
          <p:cNvPr id="12" name="Rectangle: Diagonal Corners Rounded 2">
            <a:extLst>
              <a:ext uri="{FF2B5EF4-FFF2-40B4-BE49-F238E27FC236}">
                <a16:creationId xmlns:a16="http://schemas.microsoft.com/office/drawing/2014/main" id="{738EBAD2-7498-B1C6-891E-8D9D5BF82067}"/>
              </a:ext>
            </a:extLst>
          </p:cNvPr>
          <p:cNvSpPr/>
          <p:nvPr/>
        </p:nvSpPr>
        <p:spPr>
          <a:xfrm flipH="1">
            <a:off x="2597797" y="1618170"/>
            <a:ext cx="1903960" cy="1907575"/>
          </a:xfrm>
          <a:prstGeom prst="round2Diag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Vulnerability Reporting Service</a:t>
            </a:r>
          </a:p>
        </p:txBody>
      </p:sp>
      <p:sp>
        <p:nvSpPr>
          <p:cNvPr id="13" name="Rectangle: Diagonal Corners Rounded 4">
            <a:extLst>
              <a:ext uri="{FF2B5EF4-FFF2-40B4-BE49-F238E27FC236}">
                <a16:creationId xmlns:a16="http://schemas.microsoft.com/office/drawing/2014/main" id="{0047F0EE-FC2D-8062-D646-1ED115DDBFC0}"/>
              </a:ext>
            </a:extLst>
          </p:cNvPr>
          <p:cNvSpPr/>
          <p:nvPr/>
        </p:nvSpPr>
        <p:spPr>
          <a:xfrm flipH="1">
            <a:off x="6656090" y="1618170"/>
            <a:ext cx="1903960" cy="1907367"/>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a:p>
          <a:p>
            <a:pPr algn="ctr"/>
            <a:endParaRPr lang="en-GB"/>
          </a:p>
          <a:p>
            <a:pPr algn="ctr"/>
            <a:endParaRPr lang="en-GB"/>
          </a:p>
          <a:p>
            <a:pPr algn="ctr"/>
            <a:r>
              <a:rPr lang="en-GB"/>
              <a:t>Cyber Incident Response Support</a:t>
            </a:r>
          </a:p>
        </p:txBody>
      </p:sp>
      <p:pic>
        <p:nvPicPr>
          <p:cNvPr id="14" name="Graphic 13" descr="Fire Extinguisher outline">
            <a:extLst>
              <a:ext uri="{FF2B5EF4-FFF2-40B4-BE49-F238E27FC236}">
                <a16:creationId xmlns:a16="http://schemas.microsoft.com/office/drawing/2014/main" id="{6F7DCF81-2CCC-3553-A9C7-588B2A60A4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74070" y="1671331"/>
            <a:ext cx="468000" cy="468000"/>
          </a:xfrm>
          <a:prstGeom prst="rect">
            <a:avLst/>
          </a:prstGeom>
        </p:spPr>
      </p:pic>
      <p:pic>
        <p:nvPicPr>
          <p:cNvPr id="15" name="Graphic 14" descr="Artificial Intelligence outline">
            <a:extLst>
              <a:ext uri="{FF2B5EF4-FFF2-40B4-BE49-F238E27FC236}">
                <a16:creationId xmlns:a16="http://schemas.microsoft.com/office/drawing/2014/main" id="{F1A63F1F-874B-C727-88D2-8B74FE594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40780" y="1671331"/>
            <a:ext cx="468000" cy="468000"/>
          </a:xfrm>
          <a:prstGeom prst="rect">
            <a:avLst/>
          </a:prstGeom>
        </p:spPr>
      </p:pic>
      <p:pic>
        <p:nvPicPr>
          <p:cNvPr id="16" name="Graphic 15" descr="Security camera outline">
            <a:extLst>
              <a:ext uri="{FF2B5EF4-FFF2-40B4-BE49-F238E27FC236}">
                <a16:creationId xmlns:a16="http://schemas.microsoft.com/office/drawing/2014/main" id="{AABDDD7A-441E-BBD4-34B9-BEB32B7707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6630" y="1671331"/>
            <a:ext cx="468000" cy="468000"/>
          </a:xfrm>
          <a:prstGeom prst="rect">
            <a:avLst/>
          </a:prstGeom>
        </p:spPr>
      </p:pic>
      <p:pic>
        <p:nvPicPr>
          <p:cNvPr id="17" name="Graphic 16" descr="Megaphone outline">
            <a:extLst>
              <a:ext uri="{FF2B5EF4-FFF2-40B4-BE49-F238E27FC236}">
                <a16:creationId xmlns:a16="http://schemas.microsoft.com/office/drawing/2014/main" id="{62233ACF-5927-7C6C-B240-AE4A12360F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5776" y="1672601"/>
            <a:ext cx="468000" cy="468000"/>
          </a:xfrm>
          <a:prstGeom prst="rect">
            <a:avLst/>
          </a:prstGeom>
        </p:spPr>
      </p:pic>
      <p:sp>
        <p:nvSpPr>
          <p:cNvPr id="18" name="Rectangle: Diagonal Corners Rounded 9">
            <a:extLst>
              <a:ext uri="{FF2B5EF4-FFF2-40B4-BE49-F238E27FC236}">
                <a16:creationId xmlns:a16="http://schemas.microsoft.com/office/drawing/2014/main" id="{E17E9E46-FC05-2CB8-5E2F-16129273CD6A}"/>
              </a:ext>
            </a:extLst>
          </p:cNvPr>
          <p:cNvSpPr/>
          <p:nvPr/>
        </p:nvSpPr>
        <p:spPr>
          <a:xfrm flipH="1">
            <a:off x="4626943" y="1617962"/>
            <a:ext cx="1903960" cy="1907575"/>
          </a:xfrm>
          <a:prstGeom prst="round2Diag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a:p>
          <a:p>
            <a:pPr algn="ctr"/>
            <a:endParaRPr lang="en-GB"/>
          </a:p>
          <a:p>
            <a:pPr algn="ctr"/>
            <a:endParaRPr lang="en-GB"/>
          </a:p>
          <a:p>
            <a:pPr algn="ctr"/>
            <a:r>
              <a:rPr lang="en-GB"/>
              <a:t>Cyber Alert Service</a:t>
            </a:r>
          </a:p>
        </p:txBody>
      </p:sp>
      <p:pic>
        <p:nvPicPr>
          <p:cNvPr id="19" name="Graphic 18" descr="Siren outline">
            <a:extLst>
              <a:ext uri="{FF2B5EF4-FFF2-40B4-BE49-F238E27FC236}">
                <a16:creationId xmlns:a16="http://schemas.microsoft.com/office/drawing/2014/main" id="{7D0B06B6-A41C-AB9E-BA4C-BD897AC374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00827" y="1627235"/>
            <a:ext cx="556192" cy="556192"/>
          </a:xfrm>
          <a:prstGeom prst="rect">
            <a:avLst/>
          </a:prstGeom>
        </p:spPr>
      </p:pic>
    </p:spTree>
    <p:extLst>
      <p:ext uri="{BB962C8B-B14F-4D97-AF65-F5344CB8AC3E}">
        <p14:creationId xmlns:p14="http://schemas.microsoft.com/office/powerpoint/2010/main" val="27990449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4A31E-C5F5-C76E-1B1C-5A9B5CEB0C15}"/>
            </a:ext>
          </a:extLst>
        </p:cNvPr>
        <p:cNvGrpSpPr/>
        <p:nvPr/>
      </p:nvGrpSpPr>
      <p:grpSpPr>
        <a:xfrm>
          <a:off x="0" y="0"/>
          <a:ext cx="0" cy="0"/>
          <a:chOff x="0" y="0"/>
          <a:chExt cx="0" cy="0"/>
        </a:xfrm>
      </p:grpSpPr>
      <p:sp>
        <p:nvSpPr>
          <p:cNvPr id="5" name="Google Shape;221;g34c32901771_0_1">
            <a:extLst>
              <a:ext uri="{FF2B5EF4-FFF2-40B4-BE49-F238E27FC236}">
                <a16:creationId xmlns:a16="http://schemas.microsoft.com/office/drawing/2014/main" id="{3A2BF8B3-99FC-34C4-C119-361F3DBB61B4}"/>
              </a:ext>
            </a:extLst>
          </p:cNvPr>
          <p:cNvSpPr/>
          <p:nvPr/>
        </p:nvSpPr>
        <p:spPr>
          <a:xfrm>
            <a:off x="4835720" y="1261580"/>
            <a:ext cx="3745438" cy="891600"/>
          </a:xfrm>
          <a:prstGeom prst="rect">
            <a:avLst/>
          </a:prstGeom>
          <a:no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dk1"/>
                </a:solidFill>
                <a:latin typeface="Helvetica Neue"/>
                <a:ea typeface="Helvetica Neue"/>
                <a:cs typeface="Helvetica Neue"/>
                <a:sym typeface="Helvetica Neue"/>
              </a:rPr>
              <a:t>We support a joined-up approach to data - building sustainable funding, shared ownership, and scalable solutions to improve interoperability and ease the use, sharing, and migration of data</a:t>
            </a:r>
            <a:endParaRPr sz="1400" i="0" u="none" strike="noStrike" cap="none">
              <a:solidFill>
                <a:schemeClr val="accent4"/>
              </a:solidFill>
              <a:latin typeface="Helvetica Neue"/>
              <a:ea typeface="Helvetica Neue"/>
              <a:cs typeface="Helvetica Neue"/>
              <a:sym typeface="Helvetica Neue"/>
            </a:endParaRPr>
          </a:p>
        </p:txBody>
      </p:sp>
      <p:sp>
        <p:nvSpPr>
          <p:cNvPr id="6" name="Google Shape;222;g34c32901771_0_1">
            <a:extLst>
              <a:ext uri="{FF2B5EF4-FFF2-40B4-BE49-F238E27FC236}">
                <a16:creationId xmlns:a16="http://schemas.microsoft.com/office/drawing/2014/main" id="{E5B8F2B0-19DC-1DDC-4D0B-5CD20768635C}"/>
              </a:ext>
            </a:extLst>
          </p:cNvPr>
          <p:cNvSpPr/>
          <p:nvPr/>
        </p:nvSpPr>
        <p:spPr>
          <a:xfrm>
            <a:off x="4835720" y="837680"/>
            <a:ext cx="3745438" cy="423900"/>
          </a:xfrm>
          <a:prstGeom prst="rect">
            <a:avLst/>
          </a:prstGeom>
          <a:solidFill>
            <a:srgbClr val="B00E6A"/>
          </a:solid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Build strong foundations for data</a:t>
            </a:r>
            <a:endParaRPr sz="1400" b="1" i="0" u="none" strike="noStrike" cap="none">
              <a:solidFill>
                <a:schemeClr val="accent4"/>
              </a:solidFill>
              <a:latin typeface="Helvetica Neue"/>
              <a:ea typeface="Helvetica Neue"/>
              <a:cs typeface="Helvetica Neue"/>
              <a:sym typeface="Helvetica Neue"/>
            </a:endParaRPr>
          </a:p>
        </p:txBody>
      </p:sp>
      <p:sp>
        <p:nvSpPr>
          <p:cNvPr id="7" name="Google Shape;223;g34c32901771_0_1">
            <a:extLst>
              <a:ext uri="{FF2B5EF4-FFF2-40B4-BE49-F238E27FC236}">
                <a16:creationId xmlns:a16="http://schemas.microsoft.com/office/drawing/2014/main" id="{32CCB73C-08D6-A79B-0C7C-5483859B8555}"/>
              </a:ext>
            </a:extLst>
          </p:cNvPr>
          <p:cNvSpPr/>
          <p:nvPr/>
        </p:nvSpPr>
        <p:spPr>
          <a:xfrm>
            <a:off x="589170" y="3107309"/>
            <a:ext cx="3745438" cy="891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bg1">
                    <a:lumMod val="85000"/>
                  </a:schemeClr>
                </a:solidFill>
                <a:latin typeface="Helvetica Neue"/>
                <a:ea typeface="Helvetica Neue"/>
                <a:cs typeface="Helvetica Neue"/>
                <a:sym typeface="Helvetica Neue"/>
              </a:rPr>
              <a:t>We work to improve the market for local government technology by analysing current market dynamics, engaging suppliers strategically, and exploring interventions that support better products and outcomes for councils</a:t>
            </a:r>
            <a:endParaRPr sz="1400" b="1" i="0" u="none" strike="noStrike" cap="none">
              <a:solidFill>
                <a:schemeClr val="bg1">
                  <a:lumMod val="85000"/>
                </a:schemeClr>
              </a:solidFill>
              <a:latin typeface="Helvetica Neue"/>
              <a:ea typeface="Helvetica Neue"/>
              <a:cs typeface="Helvetica Neue"/>
              <a:sym typeface="Helvetica Neue"/>
            </a:endParaRPr>
          </a:p>
        </p:txBody>
      </p:sp>
      <p:sp>
        <p:nvSpPr>
          <p:cNvPr id="8" name="Google Shape;224;g34c32901771_0_1">
            <a:extLst>
              <a:ext uri="{FF2B5EF4-FFF2-40B4-BE49-F238E27FC236}">
                <a16:creationId xmlns:a16="http://schemas.microsoft.com/office/drawing/2014/main" id="{77A74AAB-7012-2C01-09E8-BFFBDAA13CBC}"/>
              </a:ext>
            </a:extLst>
          </p:cNvPr>
          <p:cNvSpPr/>
          <p:nvPr/>
        </p:nvSpPr>
        <p:spPr>
          <a:xfrm>
            <a:off x="589170" y="2683409"/>
            <a:ext cx="3745438" cy="423900"/>
          </a:xfrm>
          <a:prstGeom prst="rect">
            <a:avLst/>
          </a:prstGeom>
          <a:solidFill>
            <a:srgbClr val="009B9A">
              <a:alpha val="47843"/>
            </a:srgb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Shape a healthier technology market </a:t>
            </a:r>
            <a:endParaRPr sz="1400" b="1" i="0" u="none" strike="noStrike" cap="none">
              <a:solidFill>
                <a:schemeClr val="accent4"/>
              </a:solidFill>
              <a:latin typeface="Helvetica Neue"/>
              <a:ea typeface="Helvetica Neue"/>
              <a:cs typeface="Helvetica Neue"/>
              <a:sym typeface="Helvetica Neue"/>
            </a:endParaRPr>
          </a:p>
        </p:txBody>
      </p:sp>
      <p:sp>
        <p:nvSpPr>
          <p:cNvPr id="2" name="Google Shape;219;g34c32901771_0_1">
            <a:extLst>
              <a:ext uri="{FF2B5EF4-FFF2-40B4-BE49-F238E27FC236}">
                <a16:creationId xmlns:a16="http://schemas.microsoft.com/office/drawing/2014/main" id="{CA0230A7-A07C-239B-16F3-A7596348F018}"/>
              </a:ext>
            </a:extLst>
          </p:cNvPr>
          <p:cNvSpPr/>
          <p:nvPr/>
        </p:nvSpPr>
        <p:spPr>
          <a:xfrm>
            <a:off x="4835720" y="3101384"/>
            <a:ext cx="3745334" cy="891600"/>
          </a:xfrm>
          <a:prstGeom prst="rect">
            <a:avLst/>
          </a:prstGeom>
          <a:noFill/>
          <a:ln w="9525" cap="flat" cmpd="sng">
            <a:solidFill>
              <a:srgbClr val="0099CC"/>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bg1">
                    <a:lumMod val="85000"/>
                  </a:schemeClr>
                </a:solidFill>
                <a:latin typeface="Helvetica Neue"/>
                <a:ea typeface="Helvetica Neue"/>
                <a:cs typeface="Helvetica Neue"/>
                <a:sym typeface="Helvetica Neue"/>
              </a:rPr>
              <a:t>We identify digital solutions that already work well - whether developed by councils, central government or the private market - and help others adopt them to save time, money, and effort</a:t>
            </a:r>
            <a:endParaRPr sz="1100" b="0" i="0" u="none" strike="noStrike" cap="none">
              <a:solidFill>
                <a:schemeClr val="bg1">
                  <a:lumMod val="85000"/>
                </a:schemeClr>
              </a:solidFill>
              <a:latin typeface="Helvetica Neue"/>
              <a:ea typeface="Helvetica Neue"/>
              <a:cs typeface="Helvetica Neue"/>
              <a:sym typeface="Helvetica Neue"/>
            </a:endParaRPr>
          </a:p>
        </p:txBody>
      </p:sp>
      <p:sp>
        <p:nvSpPr>
          <p:cNvPr id="11" name="Google Shape;220;g34c32901771_0_1">
            <a:extLst>
              <a:ext uri="{FF2B5EF4-FFF2-40B4-BE49-F238E27FC236}">
                <a16:creationId xmlns:a16="http://schemas.microsoft.com/office/drawing/2014/main" id="{B7575AF8-A927-285C-F817-CA47A3CE1416}"/>
              </a:ext>
            </a:extLst>
          </p:cNvPr>
          <p:cNvSpPr/>
          <p:nvPr/>
        </p:nvSpPr>
        <p:spPr>
          <a:xfrm>
            <a:off x="4835770" y="2677485"/>
            <a:ext cx="3745334" cy="423900"/>
          </a:xfrm>
          <a:prstGeom prst="rect">
            <a:avLst/>
          </a:prstGeom>
          <a:solidFill>
            <a:srgbClr val="0099CC">
              <a:alpha val="47843"/>
            </a:srgbClr>
          </a:solidFill>
          <a:ln w="9525" cap="flat" cmpd="sng">
            <a:solidFill>
              <a:srgbClr val="0099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Scale what works</a:t>
            </a:r>
            <a:endParaRPr sz="1400" b="1" i="0" u="none" strike="noStrike" cap="none">
              <a:solidFill>
                <a:schemeClr val="lt1"/>
              </a:solidFill>
              <a:latin typeface="Helvetica Neue"/>
              <a:ea typeface="Helvetica Neue"/>
              <a:cs typeface="Helvetica Neue"/>
              <a:sym typeface="Helvetica Neue"/>
            </a:endParaRPr>
          </a:p>
        </p:txBody>
      </p:sp>
      <p:sp>
        <p:nvSpPr>
          <p:cNvPr id="12" name="Google Shape;221;g34c32901771_0_1">
            <a:extLst>
              <a:ext uri="{FF2B5EF4-FFF2-40B4-BE49-F238E27FC236}">
                <a16:creationId xmlns:a16="http://schemas.microsoft.com/office/drawing/2014/main" id="{5FC2D9CC-9F8A-F1B5-F8A0-ACB1A13325E9}"/>
              </a:ext>
            </a:extLst>
          </p:cNvPr>
          <p:cNvSpPr/>
          <p:nvPr/>
        </p:nvSpPr>
        <p:spPr>
          <a:xfrm>
            <a:off x="589170" y="1261580"/>
            <a:ext cx="3745438" cy="8916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bg1">
                    <a:lumMod val="85000"/>
                  </a:schemeClr>
                </a:solidFill>
                <a:latin typeface="Helvetica Neue"/>
                <a:ea typeface="Helvetica Neue"/>
                <a:cs typeface="Helvetica Neue"/>
                <a:sym typeface="Helvetica Neue"/>
              </a:rPr>
              <a:t>We support councils to assess and manage their cyber resilience and to defend against cyber threats as one.</a:t>
            </a:r>
            <a:endParaRPr sz="1400" i="0" u="none" strike="noStrike" cap="none">
              <a:solidFill>
                <a:schemeClr val="bg1">
                  <a:lumMod val="85000"/>
                </a:schemeClr>
              </a:solidFill>
              <a:latin typeface="Helvetica Neue"/>
              <a:ea typeface="Helvetica Neue"/>
              <a:cs typeface="Helvetica Neue"/>
              <a:sym typeface="Helvetica Neue"/>
            </a:endParaRPr>
          </a:p>
        </p:txBody>
      </p:sp>
      <p:sp>
        <p:nvSpPr>
          <p:cNvPr id="13" name="Google Shape;222;g34c32901771_0_1">
            <a:extLst>
              <a:ext uri="{FF2B5EF4-FFF2-40B4-BE49-F238E27FC236}">
                <a16:creationId xmlns:a16="http://schemas.microsoft.com/office/drawing/2014/main" id="{9AD6E6DC-66EF-205B-5191-CC10B3681002}"/>
              </a:ext>
            </a:extLst>
          </p:cNvPr>
          <p:cNvSpPr/>
          <p:nvPr/>
        </p:nvSpPr>
        <p:spPr>
          <a:xfrm>
            <a:off x="589170" y="837680"/>
            <a:ext cx="3745438" cy="423900"/>
          </a:xfrm>
          <a:prstGeom prst="rect">
            <a:avLst/>
          </a:prstGeom>
          <a:solidFill>
            <a:srgbClr val="005187">
              <a:alpha val="47843"/>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Secure and resilience councils</a:t>
            </a:r>
            <a:endParaRPr sz="1400" b="1" i="0" u="none" strike="noStrike" cap="none">
              <a:solidFill>
                <a:schemeClr val="accent4"/>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59012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EF65-23E7-08C6-2727-EF3E1C8C0DBC}"/>
              </a:ext>
            </a:extLst>
          </p:cNvPr>
          <p:cNvSpPr>
            <a:spLocks noGrp="1"/>
          </p:cNvSpPr>
          <p:nvPr>
            <p:ph type="title"/>
          </p:nvPr>
        </p:nvSpPr>
        <p:spPr/>
        <p:txBody>
          <a:bodyPr/>
          <a:lstStyle/>
          <a:p>
            <a:r>
              <a:rPr lang="en-GB"/>
              <a:t>Build strong foundations for data</a:t>
            </a:r>
          </a:p>
        </p:txBody>
      </p:sp>
      <p:pic>
        <p:nvPicPr>
          <p:cNvPr id="2050" name="Picture 2" descr="ODI announces its first hosted data institution – for the Open Referral UK  data standard | The ODI">
            <a:extLst>
              <a:ext uri="{FF2B5EF4-FFF2-40B4-BE49-F238E27FC236}">
                <a16:creationId xmlns:a16="http://schemas.microsoft.com/office/drawing/2014/main" id="{1A2C6258-0AE2-1495-6293-2F99E9E1A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11" y="2156905"/>
            <a:ext cx="2039815" cy="8296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VVI | iStand UK">
            <a:extLst>
              <a:ext uri="{FF2B5EF4-FFF2-40B4-BE49-F238E27FC236}">
                <a16:creationId xmlns:a16="http://schemas.microsoft.com/office/drawing/2014/main" id="{CBAAEAC3-15ED-9F77-EE3D-B653A1D6F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344" y="2156905"/>
            <a:ext cx="2169311" cy="8296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iving Value in Social Housing | HACT">
            <a:extLst>
              <a:ext uri="{FF2B5EF4-FFF2-40B4-BE49-F238E27FC236}">
                <a16:creationId xmlns:a16="http://schemas.microsoft.com/office/drawing/2014/main" id="{897B4588-C28D-FC36-33EA-7E3C721F1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966" y="2093971"/>
            <a:ext cx="2380323" cy="89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255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CD287-9026-59F1-220B-F8EDAD591C93}"/>
            </a:ext>
          </a:extLst>
        </p:cNvPr>
        <p:cNvGrpSpPr/>
        <p:nvPr/>
      </p:nvGrpSpPr>
      <p:grpSpPr>
        <a:xfrm>
          <a:off x="0" y="0"/>
          <a:ext cx="0" cy="0"/>
          <a:chOff x="0" y="0"/>
          <a:chExt cx="0" cy="0"/>
        </a:xfrm>
      </p:grpSpPr>
      <p:sp>
        <p:nvSpPr>
          <p:cNvPr id="3" name="Google Shape;219;g34c32901771_0_1">
            <a:extLst>
              <a:ext uri="{FF2B5EF4-FFF2-40B4-BE49-F238E27FC236}">
                <a16:creationId xmlns:a16="http://schemas.microsoft.com/office/drawing/2014/main" id="{35D94869-59CD-7AC4-4EBA-FA5EC3F9E525}"/>
              </a:ext>
            </a:extLst>
          </p:cNvPr>
          <p:cNvSpPr/>
          <p:nvPr/>
        </p:nvSpPr>
        <p:spPr>
          <a:xfrm>
            <a:off x="4835720" y="3101384"/>
            <a:ext cx="3745334" cy="891600"/>
          </a:xfrm>
          <a:prstGeom prst="rect">
            <a:avLst/>
          </a:prstGeom>
          <a:noFill/>
          <a:ln w="9525" cap="flat" cmpd="sng">
            <a:solidFill>
              <a:srgbClr val="0099CC"/>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bg1">
                    <a:lumMod val="85000"/>
                  </a:schemeClr>
                </a:solidFill>
                <a:latin typeface="Helvetica Neue"/>
                <a:ea typeface="Helvetica Neue"/>
                <a:cs typeface="Helvetica Neue"/>
                <a:sym typeface="Helvetica Neue"/>
              </a:rPr>
              <a:t>We identify digital solutions that already work well - whether developed by councils, central government or the private market - and help others adopt them to save time, money, and effort</a:t>
            </a:r>
            <a:endParaRPr sz="1100" b="0" i="0" u="none" strike="noStrike" cap="none">
              <a:solidFill>
                <a:schemeClr val="bg1">
                  <a:lumMod val="85000"/>
                </a:schemeClr>
              </a:solidFill>
              <a:latin typeface="Helvetica Neue"/>
              <a:ea typeface="Helvetica Neue"/>
              <a:cs typeface="Helvetica Neue"/>
              <a:sym typeface="Helvetica Neue"/>
            </a:endParaRPr>
          </a:p>
        </p:txBody>
      </p:sp>
      <p:sp>
        <p:nvSpPr>
          <p:cNvPr id="4" name="Google Shape;220;g34c32901771_0_1">
            <a:extLst>
              <a:ext uri="{FF2B5EF4-FFF2-40B4-BE49-F238E27FC236}">
                <a16:creationId xmlns:a16="http://schemas.microsoft.com/office/drawing/2014/main" id="{50CB8E47-77EF-FDE3-A04A-4A7D29A3CF45}"/>
              </a:ext>
            </a:extLst>
          </p:cNvPr>
          <p:cNvSpPr/>
          <p:nvPr/>
        </p:nvSpPr>
        <p:spPr>
          <a:xfrm>
            <a:off x="4835770" y="2677485"/>
            <a:ext cx="3745334" cy="423900"/>
          </a:xfrm>
          <a:prstGeom prst="rect">
            <a:avLst/>
          </a:prstGeom>
          <a:solidFill>
            <a:srgbClr val="0099CC">
              <a:alpha val="47843"/>
            </a:srgbClr>
          </a:solidFill>
          <a:ln w="9525" cap="flat" cmpd="sng">
            <a:solidFill>
              <a:srgbClr val="0099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Scale what works</a:t>
            </a:r>
            <a:endParaRPr sz="1400" b="1" i="0" u="none" strike="noStrike" cap="none">
              <a:solidFill>
                <a:schemeClr val="lt1"/>
              </a:solidFill>
              <a:latin typeface="Helvetica Neue"/>
              <a:ea typeface="Helvetica Neue"/>
              <a:cs typeface="Helvetica Neue"/>
              <a:sym typeface="Helvetica Neue"/>
            </a:endParaRPr>
          </a:p>
        </p:txBody>
      </p:sp>
      <p:sp>
        <p:nvSpPr>
          <p:cNvPr id="5" name="Google Shape;221;g34c32901771_0_1">
            <a:extLst>
              <a:ext uri="{FF2B5EF4-FFF2-40B4-BE49-F238E27FC236}">
                <a16:creationId xmlns:a16="http://schemas.microsoft.com/office/drawing/2014/main" id="{56BA4B86-77E5-EA81-766D-2FEB9F95765D}"/>
              </a:ext>
            </a:extLst>
          </p:cNvPr>
          <p:cNvSpPr/>
          <p:nvPr/>
        </p:nvSpPr>
        <p:spPr>
          <a:xfrm>
            <a:off x="4835720" y="1261580"/>
            <a:ext cx="3745438" cy="891600"/>
          </a:xfrm>
          <a:prstGeom prst="rect">
            <a:avLst/>
          </a:prstGeom>
          <a:no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bg1">
                    <a:lumMod val="85000"/>
                  </a:schemeClr>
                </a:solidFill>
                <a:latin typeface="Helvetica Neue"/>
                <a:ea typeface="Helvetica Neue"/>
                <a:cs typeface="Helvetica Neue"/>
                <a:sym typeface="Helvetica Neue"/>
              </a:rPr>
              <a:t>We support a joined-up approach to data - building sustainable funding, shared ownership, and scalable solutions to improve interoperability and ease the use, sharing, and migration of data</a:t>
            </a:r>
            <a:endParaRPr sz="1400" i="0" u="none" strike="noStrike" cap="none">
              <a:solidFill>
                <a:schemeClr val="bg1">
                  <a:lumMod val="85000"/>
                </a:schemeClr>
              </a:solidFill>
              <a:latin typeface="Helvetica Neue"/>
              <a:ea typeface="Helvetica Neue"/>
              <a:cs typeface="Helvetica Neue"/>
              <a:sym typeface="Helvetica Neue"/>
            </a:endParaRPr>
          </a:p>
        </p:txBody>
      </p:sp>
      <p:sp>
        <p:nvSpPr>
          <p:cNvPr id="6" name="Google Shape;222;g34c32901771_0_1">
            <a:extLst>
              <a:ext uri="{FF2B5EF4-FFF2-40B4-BE49-F238E27FC236}">
                <a16:creationId xmlns:a16="http://schemas.microsoft.com/office/drawing/2014/main" id="{2EC2F8B5-D3B2-F51A-BA7F-6B378ACCE764}"/>
              </a:ext>
            </a:extLst>
          </p:cNvPr>
          <p:cNvSpPr/>
          <p:nvPr/>
        </p:nvSpPr>
        <p:spPr>
          <a:xfrm>
            <a:off x="4835720" y="837680"/>
            <a:ext cx="3745438" cy="423900"/>
          </a:xfrm>
          <a:prstGeom prst="rect">
            <a:avLst/>
          </a:prstGeom>
          <a:solidFill>
            <a:srgbClr val="B00E6A">
              <a:alpha val="47843"/>
            </a:srgbClr>
          </a:solid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Build strong foundations for data</a:t>
            </a:r>
            <a:endParaRPr sz="1400" b="1" i="0" u="none" strike="noStrike" cap="none">
              <a:solidFill>
                <a:schemeClr val="accent4"/>
              </a:solidFill>
              <a:latin typeface="Helvetica Neue"/>
              <a:ea typeface="Helvetica Neue"/>
              <a:cs typeface="Helvetica Neue"/>
              <a:sym typeface="Helvetica Neue"/>
            </a:endParaRPr>
          </a:p>
        </p:txBody>
      </p:sp>
      <p:sp>
        <p:nvSpPr>
          <p:cNvPr id="7" name="Google Shape;223;g34c32901771_0_1">
            <a:extLst>
              <a:ext uri="{FF2B5EF4-FFF2-40B4-BE49-F238E27FC236}">
                <a16:creationId xmlns:a16="http://schemas.microsoft.com/office/drawing/2014/main" id="{8A10C08F-052E-EDE0-6957-DD17B6CBBF27}"/>
              </a:ext>
            </a:extLst>
          </p:cNvPr>
          <p:cNvSpPr/>
          <p:nvPr/>
        </p:nvSpPr>
        <p:spPr>
          <a:xfrm>
            <a:off x="589170" y="3107309"/>
            <a:ext cx="3745438" cy="891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Helvetica Neue"/>
                <a:ea typeface="Helvetica Neue"/>
                <a:cs typeface="Helvetica Neue"/>
                <a:sym typeface="Helvetica Neue"/>
              </a:rPr>
              <a:t>We work to improve the market for local government technology by analysing current market dynamics, engaging suppliers strategically, and exploring interventions that support better products and outcomes for councils</a:t>
            </a:r>
            <a:endParaRPr sz="1400" b="1" i="0" u="none" strike="noStrike" cap="none">
              <a:solidFill>
                <a:schemeClr val="accent2"/>
              </a:solidFill>
              <a:latin typeface="Helvetica Neue"/>
              <a:ea typeface="Helvetica Neue"/>
              <a:cs typeface="Helvetica Neue"/>
              <a:sym typeface="Helvetica Neue"/>
            </a:endParaRPr>
          </a:p>
        </p:txBody>
      </p:sp>
      <p:sp>
        <p:nvSpPr>
          <p:cNvPr id="8" name="Google Shape;224;g34c32901771_0_1">
            <a:extLst>
              <a:ext uri="{FF2B5EF4-FFF2-40B4-BE49-F238E27FC236}">
                <a16:creationId xmlns:a16="http://schemas.microsoft.com/office/drawing/2014/main" id="{5637B5B6-2836-36B5-AE54-E3EA85FC03BB}"/>
              </a:ext>
            </a:extLst>
          </p:cNvPr>
          <p:cNvSpPr/>
          <p:nvPr/>
        </p:nvSpPr>
        <p:spPr>
          <a:xfrm>
            <a:off x="589170" y="2683409"/>
            <a:ext cx="3745438" cy="423900"/>
          </a:xfrm>
          <a:prstGeom prst="rect">
            <a:avLst/>
          </a:prstGeom>
          <a:solidFill>
            <a:srgbClr val="009B9A"/>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Shape a healthier technology market </a:t>
            </a:r>
            <a:endParaRPr sz="1400" b="1" i="0" u="none" strike="noStrike" cap="none">
              <a:solidFill>
                <a:schemeClr val="accent4"/>
              </a:solidFill>
              <a:latin typeface="Helvetica Neue"/>
              <a:ea typeface="Helvetica Neue"/>
              <a:cs typeface="Helvetica Neue"/>
              <a:sym typeface="Helvetica Neue"/>
            </a:endParaRPr>
          </a:p>
        </p:txBody>
      </p:sp>
      <p:sp>
        <p:nvSpPr>
          <p:cNvPr id="9" name="Google Shape;221;g34c32901771_0_1">
            <a:extLst>
              <a:ext uri="{FF2B5EF4-FFF2-40B4-BE49-F238E27FC236}">
                <a16:creationId xmlns:a16="http://schemas.microsoft.com/office/drawing/2014/main" id="{DEF03D11-FDAF-BC5B-3D81-A1BBC5BAA058}"/>
              </a:ext>
            </a:extLst>
          </p:cNvPr>
          <p:cNvSpPr/>
          <p:nvPr/>
        </p:nvSpPr>
        <p:spPr>
          <a:xfrm>
            <a:off x="589170" y="1261580"/>
            <a:ext cx="3745438" cy="8916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bg1">
                    <a:lumMod val="85000"/>
                  </a:schemeClr>
                </a:solidFill>
                <a:latin typeface="Helvetica Neue"/>
                <a:ea typeface="Helvetica Neue"/>
                <a:cs typeface="Helvetica Neue"/>
                <a:sym typeface="Helvetica Neue"/>
              </a:rPr>
              <a:t>We support councils to assess and manage their cyber resilience and to defend against cyber threats as one.</a:t>
            </a:r>
            <a:endParaRPr sz="1400" i="0" u="none" strike="noStrike" cap="none">
              <a:solidFill>
                <a:schemeClr val="bg1">
                  <a:lumMod val="85000"/>
                </a:schemeClr>
              </a:solidFill>
              <a:latin typeface="Helvetica Neue"/>
              <a:ea typeface="Helvetica Neue"/>
              <a:cs typeface="Helvetica Neue"/>
              <a:sym typeface="Helvetica Neue"/>
            </a:endParaRPr>
          </a:p>
        </p:txBody>
      </p:sp>
      <p:sp>
        <p:nvSpPr>
          <p:cNvPr id="10" name="Google Shape;222;g34c32901771_0_1">
            <a:extLst>
              <a:ext uri="{FF2B5EF4-FFF2-40B4-BE49-F238E27FC236}">
                <a16:creationId xmlns:a16="http://schemas.microsoft.com/office/drawing/2014/main" id="{053B470E-2C49-B19D-5D90-C8DE0FAA6B09}"/>
              </a:ext>
            </a:extLst>
          </p:cNvPr>
          <p:cNvSpPr/>
          <p:nvPr/>
        </p:nvSpPr>
        <p:spPr>
          <a:xfrm>
            <a:off x="589170" y="837680"/>
            <a:ext cx="3745438" cy="423900"/>
          </a:xfrm>
          <a:prstGeom prst="rect">
            <a:avLst/>
          </a:prstGeom>
          <a:solidFill>
            <a:srgbClr val="005187">
              <a:alpha val="47843"/>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Secure and resilience councils</a:t>
            </a:r>
            <a:endParaRPr sz="1400" b="1" i="0" u="none" strike="noStrike" cap="none">
              <a:solidFill>
                <a:schemeClr val="accent4"/>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195304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A7DD-F52B-7EC0-AAD0-53BEC9021FE9}"/>
              </a:ext>
            </a:extLst>
          </p:cNvPr>
          <p:cNvSpPr>
            <a:spLocks noGrp="1"/>
          </p:cNvSpPr>
          <p:nvPr>
            <p:ph type="title"/>
          </p:nvPr>
        </p:nvSpPr>
        <p:spPr/>
        <p:txBody>
          <a:bodyPr/>
          <a:lstStyle/>
          <a:p>
            <a:r>
              <a:rPr lang="en-GB"/>
              <a:t>Shape a healthier technology market</a:t>
            </a:r>
          </a:p>
        </p:txBody>
      </p:sp>
      <p:pic>
        <p:nvPicPr>
          <p:cNvPr id="3" name="Picture 2">
            <a:extLst>
              <a:ext uri="{FF2B5EF4-FFF2-40B4-BE49-F238E27FC236}">
                <a16:creationId xmlns:a16="http://schemas.microsoft.com/office/drawing/2014/main" id="{AD3EA4B6-61B6-0725-9987-C32FFA511D7A}"/>
              </a:ext>
            </a:extLst>
          </p:cNvPr>
          <p:cNvPicPr>
            <a:picLocks noChangeAspect="1"/>
          </p:cNvPicPr>
          <p:nvPr/>
        </p:nvPicPr>
        <p:blipFill>
          <a:blip r:embed="rId3"/>
          <a:stretch>
            <a:fillRect/>
          </a:stretch>
        </p:blipFill>
        <p:spPr>
          <a:xfrm>
            <a:off x="1233024" y="1108013"/>
            <a:ext cx="6662651" cy="4035487"/>
          </a:xfrm>
          <a:prstGeom prst="rect">
            <a:avLst/>
          </a:prstGeom>
        </p:spPr>
      </p:pic>
    </p:spTree>
    <p:extLst>
      <p:ext uri="{BB962C8B-B14F-4D97-AF65-F5344CB8AC3E}">
        <p14:creationId xmlns:p14="http://schemas.microsoft.com/office/powerpoint/2010/main" val="37917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98"/>
        <p:cNvGrpSpPr/>
        <p:nvPr/>
      </p:nvGrpSpPr>
      <p:grpSpPr>
        <a:xfrm>
          <a:off x="0" y="0"/>
          <a:ext cx="0" cy="0"/>
          <a:chOff x="0" y="0"/>
          <a:chExt cx="0" cy="0"/>
        </a:xfrm>
      </p:grpSpPr>
      <p:cxnSp>
        <p:nvCxnSpPr>
          <p:cNvPr id="899" name="Google Shape;899;p126"/>
          <p:cNvCxnSpPr/>
          <p:nvPr/>
        </p:nvCxnSpPr>
        <p:spPr>
          <a:xfrm>
            <a:off x="1562600" y="-152500"/>
            <a:ext cx="0" cy="4946400"/>
          </a:xfrm>
          <a:prstGeom prst="straightConnector1">
            <a:avLst/>
          </a:prstGeom>
          <a:noFill/>
          <a:ln w="114300" cap="flat" cmpd="sng">
            <a:solidFill>
              <a:srgbClr val="41F796"/>
            </a:solidFill>
            <a:prstDash val="solid"/>
            <a:round/>
            <a:headEnd type="none" w="med" len="med"/>
            <a:tailEnd type="none" w="med" len="med"/>
          </a:ln>
        </p:spPr>
      </p:cxnSp>
      <p:sp>
        <p:nvSpPr>
          <p:cNvPr id="900" name="Google Shape;900;p126"/>
          <p:cNvSpPr txBox="1"/>
          <p:nvPr/>
        </p:nvSpPr>
        <p:spPr>
          <a:xfrm>
            <a:off x="152225" y="4681800"/>
            <a:ext cx="9021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&amp; Grow</a:t>
            </a:r>
            <a:endParaRPr kumimoji="0" sz="18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pic>
        <p:nvPicPr>
          <p:cNvPr id="901" name="Google Shape;901;p126" title="Screenshot 2025-03-28 at 20.22.23.png"/>
          <p:cNvPicPr preferRelativeResize="0"/>
          <p:nvPr/>
        </p:nvPicPr>
        <p:blipFill>
          <a:blip r:embed="rId3">
            <a:alphaModFix/>
          </a:blip>
          <a:stretch>
            <a:fillRect/>
          </a:stretch>
        </p:blipFill>
        <p:spPr>
          <a:xfrm>
            <a:off x="782005" y="188101"/>
            <a:ext cx="1561190" cy="931409"/>
          </a:xfrm>
          <a:prstGeom prst="rect">
            <a:avLst/>
          </a:prstGeom>
          <a:noFill/>
          <a:ln>
            <a:noFill/>
          </a:ln>
        </p:spPr>
      </p:pic>
      <p:pic>
        <p:nvPicPr>
          <p:cNvPr id="902" name="Google Shape;902;p126" title="Screenshot 2025-03-28 at 20.22.23.png"/>
          <p:cNvPicPr preferRelativeResize="0"/>
          <p:nvPr/>
        </p:nvPicPr>
        <p:blipFill>
          <a:blip r:embed="rId3">
            <a:alphaModFix/>
          </a:blip>
          <a:stretch>
            <a:fillRect/>
          </a:stretch>
        </p:blipFill>
        <p:spPr>
          <a:xfrm>
            <a:off x="782004" y="2510180"/>
            <a:ext cx="1561190" cy="931409"/>
          </a:xfrm>
          <a:prstGeom prst="rect">
            <a:avLst/>
          </a:prstGeom>
          <a:noFill/>
          <a:ln>
            <a:noFill/>
          </a:ln>
        </p:spPr>
      </p:pic>
      <p:grpSp>
        <p:nvGrpSpPr>
          <p:cNvPr id="903" name="Google Shape;903;p126"/>
          <p:cNvGrpSpPr/>
          <p:nvPr/>
        </p:nvGrpSpPr>
        <p:grpSpPr>
          <a:xfrm>
            <a:off x="781976" y="1349126"/>
            <a:ext cx="1560998" cy="931426"/>
            <a:chOff x="392769" y="1511656"/>
            <a:chExt cx="1356682" cy="809443"/>
          </a:xfrm>
        </p:grpSpPr>
        <p:sp>
          <p:nvSpPr>
            <p:cNvPr id="904" name="Google Shape;904;p126"/>
            <p:cNvSpPr/>
            <p:nvPr/>
          </p:nvSpPr>
          <p:spPr>
            <a:xfrm>
              <a:off x="392851" y="1511681"/>
              <a:ext cx="1356600" cy="80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05" name="Google Shape;905;p126" title="Screenshot 2025-03-28 at 20.23.37.png"/>
            <p:cNvPicPr preferRelativeResize="0"/>
            <p:nvPr/>
          </p:nvPicPr>
          <p:blipFill>
            <a:blip r:embed="rId4">
              <a:alphaModFix/>
            </a:blip>
            <a:stretch>
              <a:fillRect/>
            </a:stretch>
          </p:blipFill>
          <p:spPr>
            <a:xfrm>
              <a:off x="392769" y="1511656"/>
              <a:ext cx="1263319" cy="809443"/>
            </a:xfrm>
            <a:prstGeom prst="rect">
              <a:avLst/>
            </a:prstGeom>
            <a:noFill/>
            <a:ln>
              <a:noFill/>
            </a:ln>
          </p:spPr>
        </p:pic>
      </p:grpSp>
      <p:grpSp>
        <p:nvGrpSpPr>
          <p:cNvPr id="906" name="Google Shape;906;p126"/>
          <p:cNvGrpSpPr/>
          <p:nvPr/>
        </p:nvGrpSpPr>
        <p:grpSpPr>
          <a:xfrm>
            <a:off x="781596" y="3671216"/>
            <a:ext cx="1560978" cy="931418"/>
            <a:chOff x="7242538" y="559156"/>
            <a:chExt cx="1356665" cy="809436"/>
          </a:xfrm>
        </p:grpSpPr>
        <p:sp>
          <p:nvSpPr>
            <p:cNvPr id="907" name="Google Shape;907;p126"/>
            <p:cNvSpPr/>
            <p:nvPr/>
          </p:nvSpPr>
          <p:spPr>
            <a:xfrm>
              <a:off x="7242538" y="559156"/>
              <a:ext cx="1356664" cy="809436"/>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08" name="Google Shape;908;p126" title="Screenshot 2025-03-28 at 20.24.19.png"/>
            <p:cNvPicPr preferRelativeResize="0"/>
            <p:nvPr/>
          </p:nvPicPr>
          <p:blipFill>
            <a:blip r:embed="rId5">
              <a:alphaModFix/>
            </a:blip>
            <a:stretch>
              <a:fillRect/>
            </a:stretch>
          </p:blipFill>
          <p:spPr>
            <a:xfrm>
              <a:off x="7242538" y="651276"/>
              <a:ext cx="1356665" cy="686607"/>
            </a:xfrm>
            <a:prstGeom prst="rect">
              <a:avLst/>
            </a:prstGeom>
            <a:noFill/>
            <a:ln>
              <a:noFill/>
            </a:ln>
          </p:spPr>
        </p:pic>
      </p:grpSp>
      <p:sp>
        <p:nvSpPr>
          <p:cNvPr id="909" name="Google Shape;909;p126"/>
          <p:cNvSpPr txBox="1"/>
          <p:nvPr/>
        </p:nvSpPr>
        <p:spPr>
          <a:xfrm>
            <a:off x="2562600" y="188100"/>
            <a:ext cx="6505200" cy="4417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Community lead</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User-centred design communities</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Senior service designer</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Service Manual and Service Standard</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Head of profession for design</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Professions</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Head of design</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rPr>
              <a:t>Test, Learn and Grow</a:t>
            </a:r>
            <a:endParaRPr kumimoji="0" sz="2500" b="1" i="0" u="none" strike="noStrike" kern="0" cap="none" spc="0" normalizeH="0" baseline="0" noProof="0">
              <a:ln>
                <a:noFill/>
              </a:ln>
              <a:solidFill>
                <a:srgbClr val="0944A1"/>
              </a:solidFill>
              <a:effectLst/>
              <a:uLnTx/>
              <a:uFillTx/>
              <a:latin typeface="Helvetica Neue"/>
              <a:ea typeface="Helvetica Neue"/>
              <a:cs typeface="Helvetica Neue"/>
              <a:sym typeface="Helvetica Neue"/>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C3E2A-CCCE-1B54-8CC0-0D760D954AF4}"/>
            </a:ext>
          </a:extLst>
        </p:cNvPr>
        <p:cNvGrpSpPr/>
        <p:nvPr/>
      </p:nvGrpSpPr>
      <p:grpSpPr>
        <a:xfrm>
          <a:off x="0" y="0"/>
          <a:ext cx="0" cy="0"/>
          <a:chOff x="0" y="0"/>
          <a:chExt cx="0" cy="0"/>
        </a:xfrm>
      </p:grpSpPr>
      <p:sp>
        <p:nvSpPr>
          <p:cNvPr id="3" name="Google Shape;219;g34c32901771_0_1">
            <a:extLst>
              <a:ext uri="{FF2B5EF4-FFF2-40B4-BE49-F238E27FC236}">
                <a16:creationId xmlns:a16="http://schemas.microsoft.com/office/drawing/2014/main" id="{FFF0903F-869C-E211-7E37-0C351C91395A}"/>
              </a:ext>
            </a:extLst>
          </p:cNvPr>
          <p:cNvSpPr/>
          <p:nvPr/>
        </p:nvSpPr>
        <p:spPr>
          <a:xfrm>
            <a:off x="4835720" y="2895359"/>
            <a:ext cx="3745334" cy="1097625"/>
          </a:xfrm>
          <a:prstGeom prst="rect">
            <a:avLst/>
          </a:prstGeom>
          <a:noFill/>
          <a:ln w="9525" cap="flat" cmpd="sng">
            <a:solidFill>
              <a:srgbClr val="0099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accent3"/>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Helvetica Neue"/>
                <a:ea typeface="Helvetica Neue"/>
                <a:cs typeface="Helvetica Neue"/>
                <a:sym typeface="Helvetica Neue"/>
              </a:rPr>
              <a:t>We identify digital solutions that already work well - whether developed by councils, central government or the private market - and help others adopt them to save time, money, and effort</a:t>
            </a:r>
            <a:endParaRPr sz="1100" b="0" i="0" u="none" strike="noStrike" cap="none">
              <a:solidFill>
                <a:schemeClr val="accent3"/>
              </a:solidFill>
              <a:latin typeface="Helvetica Neue"/>
              <a:ea typeface="Helvetica Neue"/>
              <a:cs typeface="Helvetica Neue"/>
              <a:sym typeface="Helvetica Neue"/>
            </a:endParaRPr>
          </a:p>
        </p:txBody>
      </p:sp>
      <p:sp>
        <p:nvSpPr>
          <p:cNvPr id="4" name="Google Shape;220;g34c32901771_0_1">
            <a:extLst>
              <a:ext uri="{FF2B5EF4-FFF2-40B4-BE49-F238E27FC236}">
                <a16:creationId xmlns:a16="http://schemas.microsoft.com/office/drawing/2014/main" id="{0A11F44C-B5B1-28F0-6224-39C377E0A616}"/>
              </a:ext>
            </a:extLst>
          </p:cNvPr>
          <p:cNvSpPr/>
          <p:nvPr/>
        </p:nvSpPr>
        <p:spPr>
          <a:xfrm>
            <a:off x="4835770" y="2677485"/>
            <a:ext cx="3745334" cy="423900"/>
          </a:xfrm>
          <a:prstGeom prst="rect">
            <a:avLst/>
          </a:prstGeom>
          <a:solidFill>
            <a:srgbClr val="0099CC"/>
          </a:solidFill>
          <a:ln w="9525" cap="flat" cmpd="sng">
            <a:solidFill>
              <a:srgbClr val="0099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Scale what works</a:t>
            </a:r>
            <a:endParaRPr sz="1400" b="1" i="0" u="none" strike="noStrike" cap="none">
              <a:solidFill>
                <a:schemeClr val="lt1"/>
              </a:solidFill>
              <a:latin typeface="Helvetica Neue"/>
              <a:ea typeface="Helvetica Neue"/>
              <a:cs typeface="Helvetica Neue"/>
              <a:sym typeface="Helvetica Neue"/>
            </a:endParaRPr>
          </a:p>
        </p:txBody>
      </p:sp>
      <p:sp>
        <p:nvSpPr>
          <p:cNvPr id="5" name="Google Shape;221;g34c32901771_0_1">
            <a:extLst>
              <a:ext uri="{FF2B5EF4-FFF2-40B4-BE49-F238E27FC236}">
                <a16:creationId xmlns:a16="http://schemas.microsoft.com/office/drawing/2014/main" id="{DC68B2A6-43F7-4B4A-0A20-B0165B92F14F}"/>
              </a:ext>
            </a:extLst>
          </p:cNvPr>
          <p:cNvSpPr/>
          <p:nvPr/>
        </p:nvSpPr>
        <p:spPr>
          <a:xfrm>
            <a:off x="4835720" y="1261580"/>
            <a:ext cx="3745438" cy="891600"/>
          </a:xfrm>
          <a:prstGeom prst="rect">
            <a:avLst/>
          </a:prstGeom>
          <a:no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bg1">
                    <a:lumMod val="85000"/>
                  </a:schemeClr>
                </a:solidFill>
                <a:latin typeface="Helvetica Neue"/>
                <a:ea typeface="Helvetica Neue"/>
                <a:cs typeface="Helvetica Neue"/>
                <a:sym typeface="Helvetica Neue"/>
              </a:rPr>
              <a:t>We support a joined-up approach to data - building sustainable funding, shared ownership, and scalable solutions to improve interoperability and ease the use, sharing, and migration of data</a:t>
            </a:r>
            <a:endParaRPr sz="1400" i="0" u="none" strike="noStrike" cap="none">
              <a:solidFill>
                <a:schemeClr val="bg1">
                  <a:lumMod val="85000"/>
                </a:schemeClr>
              </a:solidFill>
              <a:latin typeface="Helvetica Neue"/>
              <a:ea typeface="Helvetica Neue"/>
              <a:cs typeface="Helvetica Neue"/>
              <a:sym typeface="Helvetica Neue"/>
            </a:endParaRPr>
          </a:p>
        </p:txBody>
      </p:sp>
      <p:sp>
        <p:nvSpPr>
          <p:cNvPr id="6" name="Google Shape;222;g34c32901771_0_1">
            <a:extLst>
              <a:ext uri="{FF2B5EF4-FFF2-40B4-BE49-F238E27FC236}">
                <a16:creationId xmlns:a16="http://schemas.microsoft.com/office/drawing/2014/main" id="{96C00839-4B19-1C89-1D50-45FD1A6502AE}"/>
              </a:ext>
            </a:extLst>
          </p:cNvPr>
          <p:cNvSpPr/>
          <p:nvPr/>
        </p:nvSpPr>
        <p:spPr>
          <a:xfrm>
            <a:off x="4835720" y="837680"/>
            <a:ext cx="3745438" cy="423900"/>
          </a:xfrm>
          <a:prstGeom prst="rect">
            <a:avLst/>
          </a:prstGeom>
          <a:solidFill>
            <a:srgbClr val="B00E6A">
              <a:alpha val="47843"/>
            </a:srgbClr>
          </a:solidFill>
          <a:ln w="9525" cap="flat" cmpd="sng">
            <a:solidFill>
              <a:srgbClr val="B00E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Build strong foundations for data</a:t>
            </a:r>
            <a:endParaRPr sz="1400" b="1" i="0" u="none" strike="noStrike" cap="none">
              <a:solidFill>
                <a:schemeClr val="accent4"/>
              </a:solidFill>
              <a:latin typeface="Helvetica Neue"/>
              <a:ea typeface="Helvetica Neue"/>
              <a:cs typeface="Helvetica Neue"/>
              <a:sym typeface="Helvetica Neue"/>
            </a:endParaRPr>
          </a:p>
        </p:txBody>
      </p:sp>
      <p:sp>
        <p:nvSpPr>
          <p:cNvPr id="7" name="Google Shape;223;g34c32901771_0_1">
            <a:extLst>
              <a:ext uri="{FF2B5EF4-FFF2-40B4-BE49-F238E27FC236}">
                <a16:creationId xmlns:a16="http://schemas.microsoft.com/office/drawing/2014/main" id="{6529A732-3504-F6BF-0252-71436C33C59C}"/>
              </a:ext>
            </a:extLst>
          </p:cNvPr>
          <p:cNvSpPr/>
          <p:nvPr/>
        </p:nvSpPr>
        <p:spPr>
          <a:xfrm>
            <a:off x="589170" y="3107309"/>
            <a:ext cx="3745438" cy="891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bg1">
                    <a:lumMod val="85000"/>
                  </a:schemeClr>
                </a:solidFill>
                <a:latin typeface="Helvetica Neue"/>
                <a:ea typeface="Helvetica Neue"/>
                <a:cs typeface="Helvetica Neue"/>
                <a:sym typeface="Helvetica Neue"/>
              </a:rPr>
              <a:t>We work to improve the market for local government technology by analysing current market dynamics, engaging suppliers strategically, and exploring interventions that support better products and outcomes for councils</a:t>
            </a:r>
            <a:endParaRPr sz="1400" b="1" i="0" u="none" strike="noStrike" cap="none">
              <a:solidFill>
                <a:schemeClr val="bg1">
                  <a:lumMod val="85000"/>
                </a:schemeClr>
              </a:solidFill>
              <a:latin typeface="Helvetica Neue"/>
              <a:ea typeface="Helvetica Neue"/>
              <a:cs typeface="Helvetica Neue"/>
              <a:sym typeface="Helvetica Neue"/>
            </a:endParaRPr>
          </a:p>
        </p:txBody>
      </p:sp>
      <p:sp>
        <p:nvSpPr>
          <p:cNvPr id="8" name="Google Shape;224;g34c32901771_0_1">
            <a:extLst>
              <a:ext uri="{FF2B5EF4-FFF2-40B4-BE49-F238E27FC236}">
                <a16:creationId xmlns:a16="http://schemas.microsoft.com/office/drawing/2014/main" id="{312BA199-0229-29E9-91A6-753FDEAC4FC7}"/>
              </a:ext>
            </a:extLst>
          </p:cNvPr>
          <p:cNvSpPr/>
          <p:nvPr/>
        </p:nvSpPr>
        <p:spPr>
          <a:xfrm>
            <a:off x="589170" y="2683409"/>
            <a:ext cx="3745438" cy="423900"/>
          </a:xfrm>
          <a:prstGeom prst="rect">
            <a:avLst/>
          </a:prstGeom>
          <a:solidFill>
            <a:srgbClr val="009B9A">
              <a:alpha val="47843"/>
            </a:srgb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Helvetica Neue"/>
                <a:ea typeface="Helvetica Neue"/>
                <a:cs typeface="Helvetica Neue"/>
                <a:sym typeface="Helvetica Neue"/>
              </a:rPr>
              <a:t>Shape a healthier technology market </a:t>
            </a:r>
            <a:endParaRPr sz="1400" b="1" i="0" u="none" strike="noStrike" cap="none">
              <a:solidFill>
                <a:schemeClr val="accent4"/>
              </a:solidFill>
              <a:latin typeface="Helvetica Neue"/>
              <a:ea typeface="Helvetica Neue"/>
              <a:cs typeface="Helvetica Neue"/>
              <a:sym typeface="Helvetica Neue"/>
            </a:endParaRPr>
          </a:p>
        </p:txBody>
      </p:sp>
      <p:sp>
        <p:nvSpPr>
          <p:cNvPr id="9" name="Google Shape;221;g34c32901771_0_1">
            <a:extLst>
              <a:ext uri="{FF2B5EF4-FFF2-40B4-BE49-F238E27FC236}">
                <a16:creationId xmlns:a16="http://schemas.microsoft.com/office/drawing/2014/main" id="{9B37C458-6420-B6A5-2E9E-2CFFC4719DB3}"/>
              </a:ext>
            </a:extLst>
          </p:cNvPr>
          <p:cNvSpPr/>
          <p:nvPr/>
        </p:nvSpPr>
        <p:spPr>
          <a:xfrm>
            <a:off x="589170" y="1261580"/>
            <a:ext cx="3745438" cy="8916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chemeClr val="bg1">
                    <a:lumMod val="85000"/>
                  </a:schemeClr>
                </a:solidFill>
                <a:latin typeface="Helvetica Neue"/>
                <a:ea typeface="Helvetica Neue"/>
                <a:cs typeface="Helvetica Neue"/>
                <a:sym typeface="Helvetica Neue"/>
              </a:rPr>
              <a:t>We support councils to assess and manage their cyber resilience and to defend against cyber threats as one.</a:t>
            </a:r>
            <a:endParaRPr sz="1400" i="0" u="none" strike="noStrike" cap="none">
              <a:solidFill>
                <a:schemeClr val="bg1">
                  <a:lumMod val="85000"/>
                </a:schemeClr>
              </a:solidFill>
              <a:latin typeface="Helvetica Neue"/>
              <a:ea typeface="Helvetica Neue"/>
              <a:cs typeface="Helvetica Neue"/>
              <a:sym typeface="Helvetica Neue"/>
            </a:endParaRPr>
          </a:p>
        </p:txBody>
      </p:sp>
      <p:sp>
        <p:nvSpPr>
          <p:cNvPr id="10" name="Google Shape;222;g34c32901771_0_1">
            <a:extLst>
              <a:ext uri="{FF2B5EF4-FFF2-40B4-BE49-F238E27FC236}">
                <a16:creationId xmlns:a16="http://schemas.microsoft.com/office/drawing/2014/main" id="{8FB32ED1-8413-73E2-875C-4BCE41A4363D}"/>
              </a:ext>
            </a:extLst>
          </p:cNvPr>
          <p:cNvSpPr/>
          <p:nvPr/>
        </p:nvSpPr>
        <p:spPr>
          <a:xfrm>
            <a:off x="589170" y="837680"/>
            <a:ext cx="3745438" cy="423900"/>
          </a:xfrm>
          <a:prstGeom prst="rect">
            <a:avLst/>
          </a:prstGeom>
          <a:solidFill>
            <a:srgbClr val="005187">
              <a:alpha val="47843"/>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chemeClr val="lt1"/>
                </a:solidFill>
                <a:latin typeface="Helvetica Neue"/>
                <a:ea typeface="Helvetica Neue"/>
                <a:cs typeface="Helvetica Neue"/>
                <a:sym typeface="Helvetica Neue"/>
              </a:rPr>
              <a:t>Secure and resilience councils</a:t>
            </a:r>
            <a:endParaRPr sz="1400" b="1" i="0" u="none" strike="noStrike" cap="none">
              <a:solidFill>
                <a:schemeClr val="accent4"/>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37972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2FDE-D140-E2EF-09AE-D2ED108E3E0E}"/>
              </a:ext>
            </a:extLst>
          </p:cNvPr>
          <p:cNvSpPr>
            <a:spLocks noGrp="1"/>
          </p:cNvSpPr>
          <p:nvPr>
            <p:ph type="title"/>
          </p:nvPr>
        </p:nvSpPr>
        <p:spPr/>
        <p:txBody>
          <a:bodyPr/>
          <a:lstStyle/>
          <a:p>
            <a:r>
              <a:rPr lang="en-GB"/>
              <a:t>Scale what works</a:t>
            </a:r>
          </a:p>
        </p:txBody>
      </p:sp>
      <p:pic>
        <p:nvPicPr>
          <p:cNvPr id="3" name="Picture 2">
            <a:extLst>
              <a:ext uri="{FF2B5EF4-FFF2-40B4-BE49-F238E27FC236}">
                <a16:creationId xmlns:a16="http://schemas.microsoft.com/office/drawing/2014/main" id="{3B9F7475-5F49-F13A-9E17-AC2E641CF563}"/>
              </a:ext>
            </a:extLst>
          </p:cNvPr>
          <p:cNvPicPr>
            <a:picLocks noChangeAspect="1"/>
          </p:cNvPicPr>
          <p:nvPr/>
        </p:nvPicPr>
        <p:blipFill>
          <a:blip r:embed="rId2"/>
          <a:stretch>
            <a:fillRect/>
          </a:stretch>
        </p:blipFill>
        <p:spPr>
          <a:xfrm>
            <a:off x="0" y="-2043955"/>
            <a:ext cx="9206753" cy="38539583"/>
          </a:xfrm>
          <a:prstGeom prst="rect">
            <a:avLst/>
          </a:prstGeom>
        </p:spPr>
      </p:pic>
    </p:spTree>
    <p:extLst>
      <p:ext uri="{BB962C8B-B14F-4D97-AF65-F5344CB8AC3E}">
        <p14:creationId xmlns:p14="http://schemas.microsoft.com/office/powerpoint/2010/main" val="773251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131F5BB-68D1-BD8D-912D-D3DC90B4158E}"/>
              </a:ext>
            </a:extLst>
          </p:cNvPr>
          <p:cNvSpPr>
            <a:spLocks noGrp="1"/>
          </p:cNvSpPr>
          <p:nvPr>
            <p:ph type="subTitle" idx="1"/>
          </p:nvPr>
        </p:nvSpPr>
        <p:spPr/>
        <p:txBody>
          <a:bodyPr/>
          <a:lstStyle/>
          <a:p>
            <a:r>
              <a:rPr lang="en-GB" err="1"/>
              <a:t>ben@localdigital.gov.uk</a:t>
            </a:r>
            <a:endParaRPr lang="en-GB"/>
          </a:p>
        </p:txBody>
      </p:sp>
    </p:spTree>
    <p:extLst>
      <p:ext uri="{BB962C8B-B14F-4D97-AF65-F5344CB8AC3E}">
        <p14:creationId xmlns:p14="http://schemas.microsoft.com/office/powerpoint/2010/main" val="559302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BB51B-C866-554D-35DA-87A247FAD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2B2B0-C249-4DB1-9791-19BF9D37E9DA}"/>
              </a:ext>
            </a:extLst>
          </p:cNvPr>
          <p:cNvSpPr>
            <a:spLocks noGrp="1"/>
          </p:cNvSpPr>
          <p:nvPr>
            <p:ph type="ctrTitle"/>
          </p:nvPr>
        </p:nvSpPr>
        <p:spPr/>
        <p:txBody>
          <a:bodyPr/>
          <a:lstStyle/>
          <a:p>
            <a:r>
              <a:rPr lang="en-GB">
                <a:latin typeface="Arial Nova"/>
              </a:rPr>
              <a:t>Welcome to the Foundry!</a:t>
            </a:r>
            <a:endParaRPr lang="en-GB"/>
          </a:p>
        </p:txBody>
      </p:sp>
      <p:sp>
        <p:nvSpPr>
          <p:cNvPr id="3" name="Subtitle 2">
            <a:extLst>
              <a:ext uri="{FF2B5EF4-FFF2-40B4-BE49-F238E27FC236}">
                <a16:creationId xmlns:a16="http://schemas.microsoft.com/office/drawing/2014/main" id="{7FBB5214-2A05-B107-A9F8-3FF0BB07F3B1}"/>
              </a:ext>
            </a:extLst>
          </p:cNvPr>
          <p:cNvSpPr>
            <a:spLocks noGrp="1"/>
          </p:cNvSpPr>
          <p:nvPr>
            <p:ph type="subTitle" idx="1"/>
          </p:nvPr>
        </p:nvSpPr>
        <p:spPr>
          <a:xfrm>
            <a:off x="614857" y="2413825"/>
            <a:ext cx="4993463" cy="1314450"/>
          </a:xfrm>
        </p:spPr>
        <p:txBody>
          <a:bodyPr vert="horz" lIns="77925" tIns="38963" rIns="77925" bIns="38963" rtlCol="0" anchor="t">
            <a:normAutofit/>
          </a:bodyPr>
          <a:lstStyle/>
          <a:p>
            <a:r>
              <a:rPr lang="en-GB" b="1">
                <a:latin typeface="Arial Nova"/>
              </a:rPr>
              <a:t>Kat Sexton</a:t>
            </a:r>
            <a:endParaRPr lang="en-GB" b="1"/>
          </a:p>
          <a:p>
            <a:r>
              <a:rPr lang="en-GB">
                <a:latin typeface="Arial Nova"/>
              </a:rPr>
              <a:t>Head of Product (and Foundry Lead)</a:t>
            </a:r>
            <a:endParaRPr lang="en-GB"/>
          </a:p>
          <a:p>
            <a:r>
              <a:rPr lang="en-GB">
                <a:latin typeface="Arial Nova"/>
              </a:rPr>
              <a:t>Birmingham City Council</a:t>
            </a:r>
            <a:endParaRPr lang="en-GB"/>
          </a:p>
        </p:txBody>
      </p:sp>
    </p:spTree>
    <p:extLst>
      <p:ext uri="{BB962C8B-B14F-4D97-AF65-F5344CB8AC3E}">
        <p14:creationId xmlns:p14="http://schemas.microsoft.com/office/powerpoint/2010/main" val="375104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AE85660B-306C-C517-062F-0AEBDBA0C2E6}"/>
              </a:ext>
            </a:extLst>
          </p:cNvPr>
          <p:cNvGrpSpPr/>
          <p:nvPr/>
        </p:nvGrpSpPr>
        <p:grpSpPr>
          <a:xfrm>
            <a:off x="5001491" y="1953333"/>
            <a:ext cx="3821438" cy="2715650"/>
            <a:chOff x="10893204" y="3848168"/>
            <a:chExt cx="11978288" cy="8551113"/>
          </a:xfrm>
        </p:grpSpPr>
        <p:sp>
          <p:nvSpPr>
            <p:cNvPr id="91" name="Freeform: Shape 90">
              <a:extLst>
                <a:ext uri="{FF2B5EF4-FFF2-40B4-BE49-F238E27FC236}">
                  <a16:creationId xmlns:a16="http://schemas.microsoft.com/office/drawing/2014/main" id="{FE0E3F5B-99C5-32AB-175E-0ADDD2EFEA54}"/>
                </a:ext>
              </a:extLst>
            </p:cNvPr>
            <p:cNvSpPr/>
            <p:nvPr/>
          </p:nvSpPr>
          <p:spPr>
            <a:xfrm>
              <a:off x="10893204" y="11694163"/>
              <a:ext cx="11978288" cy="705118"/>
            </a:xfrm>
            <a:custGeom>
              <a:avLst/>
              <a:gdLst/>
              <a:ahLst/>
              <a:cxnLst>
                <a:cxn ang="3cd4">
                  <a:pos x="hc" y="t"/>
                </a:cxn>
                <a:cxn ang="cd2">
                  <a:pos x="l" y="vc"/>
                </a:cxn>
                <a:cxn ang="cd4">
                  <a:pos x="hc" y="b"/>
                </a:cxn>
                <a:cxn ang="0">
                  <a:pos x="r" y="vc"/>
                </a:cxn>
              </a:cxnLst>
              <a:rect l="l" t="t" r="r" b="b"/>
              <a:pathLst>
                <a:path w="9616" h="567">
                  <a:moveTo>
                    <a:pt x="0" y="0"/>
                  </a:moveTo>
                  <a:lnTo>
                    <a:pt x="9616" y="0"/>
                  </a:lnTo>
                  <a:lnTo>
                    <a:pt x="9616" y="567"/>
                  </a:lnTo>
                  <a:lnTo>
                    <a:pt x="0" y="567"/>
                  </a:ln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92" name="Freeform: Shape 91">
              <a:extLst>
                <a:ext uri="{FF2B5EF4-FFF2-40B4-BE49-F238E27FC236}">
                  <a16:creationId xmlns:a16="http://schemas.microsoft.com/office/drawing/2014/main" id="{942E7179-75FA-CAD8-2496-24C5A7AAD283}"/>
                </a:ext>
              </a:extLst>
            </p:cNvPr>
            <p:cNvSpPr/>
            <p:nvPr/>
          </p:nvSpPr>
          <p:spPr>
            <a:xfrm>
              <a:off x="12433006" y="12150123"/>
              <a:ext cx="279057" cy="147003"/>
            </a:xfrm>
            <a:custGeom>
              <a:avLst/>
              <a:gdLst/>
              <a:ahLst/>
              <a:cxnLst>
                <a:cxn ang="3cd4">
                  <a:pos x="hc" y="t"/>
                </a:cxn>
                <a:cxn ang="cd2">
                  <a:pos x="l" y="vc"/>
                </a:cxn>
                <a:cxn ang="cd4">
                  <a:pos x="hc" y="b"/>
                </a:cxn>
                <a:cxn ang="0">
                  <a:pos x="r" y="vc"/>
                </a:cxn>
              </a:cxnLst>
              <a:rect l="l" t="t" r="r" b="b"/>
              <a:pathLst>
                <a:path w="225" h="119">
                  <a:moveTo>
                    <a:pt x="4" y="22"/>
                  </a:moveTo>
                  <a:cubicBezTo>
                    <a:pt x="4" y="22"/>
                    <a:pt x="-1" y="75"/>
                    <a:pt x="0" y="119"/>
                  </a:cubicBezTo>
                  <a:lnTo>
                    <a:pt x="87" y="119"/>
                  </a:lnTo>
                  <a:lnTo>
                    <a:pt x="87" y="103"/>
                  </a:lnTo>
                  <a:cubicBezTo>
                    <a:pt x="87" y="103"/>
                    <a:pt x="100" y="119"/>
                    <a:pt x="107" y="119"/>
                  </a:cubicBezTo>
                  <a:lnTo>
                    <a:pt x="221" y="119"/>
                  </a:lnTo>
                  <a:cubicBezTo>
                    <a:pt x="221" y="119"/>
                    <a:pt x="235" y="62"/>
                    <a:pt x="210" y="41"/>
                  </a:cubicBezTo>
                  <a:cubicBezTo>
                    <a:pt x="189" y="25"/>
                    <a:pt x="153" y="31"/>
                    <a:pt x="133" y="6"/>
                  </a:cubicBezTo>
                  <a:cubicBezTo>
                    <a:pt x="133" y="6"/>
                    <a:pt x="21" y="-15"/>
                    <a:pt x="4" y="22"/>
                  </a:cubicBezTo>
                  <a:close/>
                </a:path>
              </a:pathLst>
            </a:custGeom>
            <a:solidFill>
              <a:srgbClr val="E8B16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93" name="Freeform: Shape 92">
              <a:extLst>
                <a:ext uri="{FF2B5EF4-FFF2-40B4-BE49-F238E27FC236}">
                  <a16:creationId xmlns:a16="http://schemas.microsoft.com/office/drawing/2014/main" id="{C7A5BCF6-204F-E986-4BF5-2C58374FDF6F}"/>
                </a:ext>
              </a:extLst>
            </p:cNvPr>
            <p:cNvSpPr/>
            <p:nvPr/>
          </p:nvSpPr>
          <p:spPr>
            <a:xfrm>
              <a:off x="12051794" y="12175038"/>
              <a:ext cx="246667" cy="122088"/>
            </a:xfrm>
            <a:custGeom>
              <a:avLst/>
              <a:gdLst/>
              <a:ahLst/>
              <a:cxnLst>
                <a:cxn ang="3cd4">
                  <a:pos x="hc" y="t"/>
                </a:cxn>
                <a:cxn ang="cd2">
                  <a:pos x="l" y="vc"/>
                </a:cxn>
                <a:cxn ang="cd4">
                  <a:pos x="hc" y="b"/>
                </a:cxn>
                <a:cxn ang="0">
                  <a:pos x="r" y="vc"/>
                </a:cxn>
              </a:cxnLst>
              <a:rect l="l" t="t" r="r" b="b"/>
              <a:pathLst>
                <a:path w="199" h="99">
                  <a:moveTo>
                    <a:pt x="3" y="21"/>
                  </a:moveTo>
                  <a:cubicBezTo>
                    <a:pt x="3" y="21"/>
                    <a:pt x="-2" y="60"/>
                    <a:pt x="1" y="99"/>
                  </a:cubicBezTo>
                  <a:lnTo>
                    <a:pt x="77" y="99"/>
                  </a:lnTo>
                  <a:lnTo>
                    <a:pt x="77" y="85"/>
                  </a:lnTo>
                  <a:cubicBezTo>
                    <a:pt x="77" y="85"/>
                    <a:pt x="90" y="99"/>
                    <a:pt x="95" y="99"/>
                  </a:cubicBezTo>
                  <a:lnTo>
                    <a:pt x="198" y="99"/>
                  </a:lnTo>
                  <a:cubicBezTo>
                    <a:pt x="198" y="99"/>
                    <a:pt x="205" y="50"/>
                    <a:pt x="189" y="34"/>
                  </a:cubicBezTo>
                  <a:cubicBezTo>
                    <a:pt x="172" y="19"/>
                    <a:pt x="149" y="36"/>
                    <a:pt x="134" y="4"/>
                  </a:cubicBezTo>
                  <a:cubicBezTo>
                    <a:pt x="134" y="4"/>
                    <a:pt x="18" y="-12"/>
                    <a:pt x="3" y="21"/>
                  </a:cubicBezTo>
                  <a:close/>
                </a:path>
              </a:pathLst>
            </a:custGeom>
            <a:solidFill>
              <a:srgbClr val="E8B16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94" name="Freeform: Shape 93">
              <a:extLst>
                <a:ext uri="{FF2B5EF4-FFF2-40B4-BE49-F238E27FC236}">
                  <a16:creationId xmlns:a16="http://schemas.microsoft.com/office/drawing/2014/main" id="{4D0F8918-3F30-94EC-CDEC-0D630B0BF1FC}"/>
                </a:ext>
              </a:extLst>
            </p:cNvPr>
            <p:cNvSpPr/>
            <p:nvPr/>
          </p:nvSpPr>
          <p:spPr>
            <a:xfrm>
              <a:off x="12286003" y="10273960"/>
              <a:ext cx="118350" cy="94680"/>
            </a:xfrm>
            <a:custGeom>
              <a:avLst/>
              <a:gdLst/>
              <a:ahLst/>
              <a:cxnLst>
                <a:cxn ang="3cd4">
                  <a:pos x="hc" y="t"/>
                </a:cxn>
                <a:cxn ang="cd2">
                  <a:pos x="l" y="vc"/>
                </a:cxn>
                <a:cxn ang="cd4">
                  <a:pos x="hc" y="b"/>
                </a:cxn>
                <a:cxn ang="0">
                  <a:pos x="r" y="vc"/>
                </a:cxn>
              </a:cxnLst>
              <a:rect l="l" t="t" r="r" b="b"/>
              <a:pathLst>
                <a:path w="96" h="77">
                  <a:moveTo>
                    <a:pt x="96" y="77"/>
                  </a:moveTo>
                  <a:lnTo>
                    <a:pt x="96" y="0"/>
                  </a:lnTo>
                  <a:lnTo>
                    <a:pt x="11" y="2"/>
                  </a:lnTo>
                  <a:lnTo>
                    <a:pt x="0" y="77"/>
                  </a:lnTo>
                  <a:close/>
                </a:path>
              </a:pathLst>
            </a:custGeom>
            <a:solidFill>
              <a:srgbClr val="FFFFF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95" name="Freeform: Shape 94">
              <a:extLst>
                <a:ext uri="{FF2B5EF4-FFF2-40B4-BE49-F238E27FC236}">
                  <a16:creationId xmlns:a16="http://schemas.microsoft.com/office/drawing/2014/main" id="{9F713865-4416-EA1D-7730-8BDE382F1DC7}"/>
                </a:ext>
              </a:extLst>
            </p:cNvPr>
            <p:cNvSpPr/>
            <p:nvPr/>
          </p:nvSpPr>
          <p:spPr>
            <a:xfrm>
              <a:off x="12891458" y="10401031"/>
              <a:ext cx="128317" cy="206801"/>
            </a:xfrm>
            <a:custGeom>
              <a:avLst/>
              <a:gdLst/>
              <a:ahLst/>
              <a:cxnLst>
                <a:cxn ang="3cd4">
                  <a:pos x="hc" y="t"/>
                </a:cxn>
                <a:cxn ang="cd2">
                  <a:pos x="l" y="vc"/>
                </a:cxn>
                <a:cxn ang="cd4">
                  <a:pos x="hc" y="b"/>
                </a:cxn>
                <a:cxn ang="0">
                  <a:pos x="r" y="vc"/>
                </a:cxn>
              </a:cxnLst>
              <a:rect l="l" t="t" r="r" b="b"/>
              <a:pathLst>
                <a:path w="104" h="167">
                  <a:moveTo>
                    <a:pt x="0" y="116"/>
                  </a:moveTo>
                  <a:lnTo>
                    <a:pt x="11" y="106"/>
                  </a:lnTo>
                  <a:cubicBezTo>
                    <a:pt x="11" y="106"/>
                    <a:pt x="10" y="85"/>
                    <a:pt x="20" y="66"/>
                  </a:cubicBezTo>
                  <a:cubicBezTo>
                    <a:pt x="30" y="47"/>
                    <a:pt x="47" y="45"/>
                    <a:pt x="52" y="50"/>
                  </a:cubicBezTo>
                  <a:cubicBezTo>
                    <a:pt x="52" y="50"/>
                    <a:pt x="87" y="-4"/>
                    <a:pt x="97" y="0"/>
                  </a:cubicBezTo>
                  <a:cubicBezTo>
                    <a:pt x="106" y="5"/>
                    <a:pt x="96" y="35"/>
                    <a:pt x="72" y="64"/>
                  </a:cubicBezTo>
                  <a:cubicBezTo>
                    <a:pt x="72" y="64"/>
                    <a:pt x="81" y="64"/>
                    <a:pt x="82" y="73"/>
                  </a:cubicBezTo>
                  <a:cubicBezTo>
                    <a:pt x="83" y="82"/>
                    <a:pt x="86" y="86"/>
                    <a:pt x="87" y="86"/>
                  </a:cubicBezTo>
                  <a:cubicBezTo>
                    <a:pt x="88" y="87"/>
                    <a:pt x="95" y="89"/>
                    <a:pt x="96" y="95"/>
                  </a:cubicBezTo>
                  <a:cubicBezTo>
                    <a:pt x="96" y="100"/>
                    <a:pt x="95" y="106"/>
                    <a:pt x="97" y="107"/>
                  </a:cubicBezTo>
                  <a:cubicBezTo>
                    <a:pt x="100" y="109"/>
                    <a:pt x="105" y="112"/>
                    <a:pt x="104" y="118"/>
                  </a:cubicBezTo>
                  <a:cubicBezTo>
                    <a:pt x="104" y="125"/>
                    <a:pt x="96" y="143"/>
                    <a:pt x="74" y="154"/>
                  </a:cubicBezTo>
                  <a:cubicBezTo>
                    <a:pt x="53" y="167"/>
                    <a:pt x="40" y="167"/>
                    <a:pt x="40" y="167"/>
                  </a:cubicBezTo>
                  <a:close/>
                </a:path>
              </a:pathLst>
            </a:custGeom>
            <a:solidFill>
              <a:srgbClr val="FFFFF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96" name="Freeform: Shape 95">
              <a:extLst>
                <a:ext uri="{FF2B5EF4-FFF2-40B4-BE49-F238E27FC236}">
                  <a16:creationId xmlns:a16="http://schemas.microsoft.com/office/drawing/2014/main" id="{6AD112ED-10C1-EEB7-B7E5-4F17E9138564}"/>
                </a:ext>
              </a:extLst>
            </p:cNvPr>
            <p:cNvSpPr/>
            <p:nvPr/>
          </p:nvSpPr>
          <p:spPr>
            <a:xfrm>
              <a:off x="11886104" y="10401031"/>
              <a:ext cx="312694" cy="549394"/>
            </a:xfrm>
            <a:custGeom>
              <a:avLst/>
              <a:gdLst/>
              <a:ahLst/>
              <a:cxnLst>
                <a:cxn ang="3cd4">
                  <a:pos x="hc" y="t"/>
                </a:cxn>
                <a:cxn ang="cd2">
                  <a:pos x="l" y="vc"/>
                </a:cxn>
                <a:cxn ang="cd4">
                  <a:pos x="hc" y="b"/>
                </a:cxn>
                <a:cxn ang="0">
                  <a:pos x="r" y="vc"/>
                </a:cxn>
              </a:cxnLst>
              <a:rect l="l" t="t" r="r" b="b"/>
              <a:pathLst>
                <a:path w="252" h="442">
                  <a:moveTo>
                    <a:pt x="252" y="0"/>
                  </a:moveTo>
                  <a:cubicBezTo>
                    <a:pt x="252" y="0"/>
                    <a:pt x="136" y="71"/>
                    <a:pt x="61" y="142"/>
                  </a:cubicBezTo>
                  <a:cubicBezTo>
                    <a:pt x="-14" y="212"/>
                    <a:pt x="-10" y="244"/>
                    <a:pt x="21" y="283"/>
                  </a:cubicBezTo>
                  <a:cubicBezTo>
                    <a:pt x="51" y="323"/>
                    <a:pt x="179" y="442"/>
                    <a:pt x="179" y="442"/>
                  </a:cubicBezTo>
                  <a:lnTo>
                    <a:pt x="209" y="345"/>
                  </a:lnTo>
                  <a:cubicBezTo>
                    <a:pt x="209" y="345"/>
                    <a:pt x="97" y="247"/>
                    <a:pt x="104" y="235"/>
                  </a:cubicBezTo>
                  <a:cubicBezTo>
                    <a:pt x="110" y="224"/>
                    <a:pt x="244" y="131"/>
                    <a:pt x="244" y="131"/>
                  </a:cubicBezTo>
                  <a:close/>
                </a:path>
              </a:pathLst>
            </a:custGeom>
            <a:solidFill>
              <a:srgbClr val="E8B16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97" name="Freeform: Shape 96">
              <a:extLst>
                <a:ext uri="{FF2B5EF4-FFF2-40B4-BE49-F238E27FC236}">
                  <a16:creationId xmlns:a16="http://schemas.microsoft.com/office/drawing/2014/main" id="{53260DD3-8679-D1A9-864E-FD60AF0A1731}"/>
                </a:ext>
              </a:extLst>
            </p:cNvPr>
            <p:cNvSpPr/>
            <p:nvPr/>
          </p:nvSpPr>
          <p:spPr>
            <a:xfrm>
              <a:off x="12055528" y="11035139"/>
              <a:ext cx="266599" cy="1178519"/>
            </a:xfrm>
            <a:custGeom>
              <a:avLst/>
              <a:gdLst/>
              <a:ahLst/>
              <a:cxnLst>
                <a:cxn ang="3cd4">
                  <a:pos x="hc" y="t"/>
                </a:cxn>
                <a:cxn ang="cd2">
                  <a:pos x="l" y="vc"/>
                </a:cxn>
                <a:cxn ang="cd4">
                  <a:pos x="hc" y="b"/>
                </a:cxn>
                <a:cxn ang="0">
                  <a:pos x="r" y="vc"/>
                </a:cxn>
              </a:cxnLst>
              <a:rect l="l" t="t" r="r" b="b"/>
              <a:pathLst>
                <a:path w="215" h="947">
                  <a:moveTo>
                    <a:pt x="30" y="0"/>
                  </a:moveTo>
                  <a:cubicBezTo>
                    <a:pt x="30" y="0"/>
                    <a:pt x="12" y="64"/>
                    <a:pt x="34" y="180"/>
                  </a:cubicBezTo>
                  <a:cubicBezTo>
                    <a:pt x="56" y="298"/>
                    <a:pt x="0" y="936"/>
                    <a:pt x="0" y="936"/>
                  </a:cubicBezTo>
                  <a:cubicBezTo>
                    <a:pt x="0" y="936"/>
                    <a:pt x="73" y="970"/>
                    <a:pt x="131" y="919"/>
                  </a:cubicBezTo>
                  <a:lnTo>
                    <a:pt x="215" y="0"/>
                  </a:ln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98" name="Freeform: Shape 97">
              <a:extLst>
                <a:ext uri="{FF2B5EF4-FFF2-40B4-BE49-F238E27FC236}">
                  <a16:creationId xmlns:a16="http://schemas.microsoft.com/office/drawing/2014/main" id="{CB62F7C7-1C4E-5F50-1E47-56D46DAB5B7A}"/>
                </a:ext>
              </a:extLst>
            </p:cNvPr>
            <p:cNvSpPr/>
            <p:nvPr/>
          </p:nvSpPr>
          <p:spPr>
            <a:xfrm>
              <a:off x="12244892" y="11035139"/>
              <a:ext cx="353805" cy="1164815"/>
            </a:xfrm>
            <a:custGeom>
              <a:avLst/>
              <a:gdLst/>
              <a:ahLst/>
              <a:cxnLst>
                <a:cxn ang="3cd4">
                  <a:pos x="hc" y="t"/>
                </a:cxn>
                <a:cxn ang="cd2">
                  <a:pos x="l" y="vc"/>
                </a:cxn>
                <a:cxn ang="cd4">
                  <a:pos x="hc" y="b"/>
                </a:cxn>
                <a:cxn ang="0">
                  <a:pos x="r" y="vc"/>
                </a:cxn>
              </a:cxnLst>
              <a:rect l="l" t="t" r="r" b="b"/>
              <a:pathLst>
                <a:path w="285" h="936">
                  <a:moveTo>
                    <a:pt x="4" y="0"/>
                  </a:moveTo>
                  <a:lnTo>
                    <a:pt x="234" y="0"/>
                  </a:lnTo>
                  <a:lnTo>
                    <a:pt x="285" y="901"/>
                  </a:lnTo>
                  <a:cubicBezTo>
                    <a:pt x="285" y="901"/>
                    <a:pt x="256" y="936"/>
                    <a:pt x="210" y="936"/>
                  </a:cubicBezTo>
                  <a:cubicBezTo>
                    <a:pt x="165" y="936"/>
                    <a:pt x="156" y="917"/>
                    <a:pt x="156" y="917"/>
                  </a:cubicBezTo>
                  <a:lnTo>
                    <a:pt x="41" y="201"/>
                  </a:lnTo>
                  <a:cubicBezTo>
                    <a:pt x="41" y="201"/>
                    <a:pt x="-15" y="97"/>
                    <a:pt x="4" y="0"/>
                  </a:cubicBezTo>
                  <a:close/>
                </a:path>
              </a:pathLst>
            </a:custGeom>
            <a:solidFill>
              <a:srgbClr val="3B395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99" name="Freeform: Shape 98">
              <a:extLst>
                <a:ext uri="{FF2B5EF4-FFF2-40B4-BE49-F238E27FC236}">
                  <a16:creationId xmlns:a16="http://schemas.microsoft.com/office/drawing/2014/main" id="{CB412F74-81B3-4249-8A1D-F1270F7C36F6}"/>
                </a:ext>
              </a:extLst>
            </p:cNvPr>
            <p:cNvSpPr/>
            <p:nvPr/>
          </p:nvSpPr>
          <p:spPr>
            <a:xfrm>
              <a:off x="12085430" y="10346216"/>
              <a:ext cx="857105" cy="687677"/>
            </a:xfrm>
            <a:custGeom>
              <a:avLst/>
              <a:gdLst/>
              <a:ahLst/>
              <a:cxnLst>
                <a:cxn ang="3cd4">
                  <a:pos x="hc" y="t"/>
                </a:cxn>
                <a:cxn ang="cd2">
                  <a:pos x="l" y="vc"/>
                </a:cxn>
                <a:cxn ang="cd4">
                  <a:pos x="hc" y="b"/>
                </a:cxn>
                <a:cxn ang="0">
                  <a:pos x="r" y="vc"/>
                </a:cxn>
              </a:cxnLst>
              <a:rect l="l" t="t" r="r" b="b"/>
              <a:pathLst>
                <a:path w="689" h="553">
                  <a:moveTo>
                    <a:pt x="10" y="553"/>
                  </a:moveTo>
                  <a:lnTo>
                    <a:pt x="361" y="553"/>
                  </a:lnTo>
                  <a:cubicBezTo>
                    <a:pt x="364" y="553"/>
                    <a:pt x="367" y="550"/>
                    <a:pt x="367" y="547"/>
                  </a:cubicBezTo>
                  <a:lnTo>
                    <a:pt x="367" y="387"/>
                  </a:lnTo>
                  <a:cubicBezTo>
                    <a:pt x="367" y="387"/>
                    <a:pt x="396" y="415"/>
                    <a:pt x="439" y="406"/>
                  </a:cubicBezTo>
                  <a:cubicBezTo>
                    <a:pt x="477" y="397"/>
                    <a:pt x="653" y="246"/>
                    <a:pt x="686" y="216"/>
                  </a:cubicBezTo>
                  <a:cubicBezTo>
                    <a:pt x="689" y="214"/>
                    <a:pt x="690" y="209"/>
                    <a:pt x="687" y="206"/>
                  </a:cubicBezTo>
                  <a:lnTo>
                    <a:pt x="648" y="160"/>
                  </a:lnTo>
                  <a:cubicBezTo>
                    <a:pt x="646" y="157"/>
                    <a:pt x="642" y="157"/>
                    <a:pt x="639" y="159"/>
                  </a:cubicBezTo>
                  <a:cubicBezTo>
                    <a:pt x="607" y="182"/>
                    <a:pt x="441" y="300"/>
                    <a:pt x="431" y="296"/>
                  </a:cubicBezTo>
                  <a:cubicBezTo>
                    <a:pt x="422" y="291"/>
                    <a:pt x="416" y="108"/>
                    <a:pt x="386" y="79"/>
                  </a:cubicBezTo>
                  <a:cubicBezTo>
                    <a:pt x="355" y="49"/>
                    <a:pt x="282" y="35"/>
                    <a:pt x="282" y="35"/>
                  </a:cubicBezTo>
                  <a:cubicBezTo>
                    <a:pt x="282" y="35"/>
                    <a:pt x="271" y="10"/>
                    <a:pt x="261" y="7"/>
                  </a:cubicBezTo>
                  <a:cubicBezTo>
                    <a:pt x="250" y="4"/>
                    <a:pt x="154" y="-5"/>
                    <a:pt x="147" y="3"/>
                  </a:cubicBezTo>
                  <a:cubicBezTo>
                    <a:pt x="140" y="13"/>
                    <a:pt x="128" y="33"/>
                    <a:pt x="128" y="33"/>
                  </a:cubicBezTo>
                  <a:cubicBezTo>
                    <a:pt x="128" y="33"/>
                    <a:pt x="63" y="43"/>
                    <a:pt x="41" y="90"/>
                  </a:cubicBezTo>
                  <a:cubicBezTo>
                    <a:pt x="19" y="137"/>
                    <a:pt x="5" y="283"/>
                    <a:pt x="3" y="372"/>
                  </a:cubicBezTo>
                  <a:cubicBezTo>
                    <a:pt x="2" y="444"/>
                    <a:pt x="0" y="517"/>
                    <a:pt x="0" y="543"/>
                  </a:cubicBezTo>
                  <a:cubicBezTo>
                    <a:pt x="0" y="548"/>
                    <a:pt x="4" y="553"/>
                    <a:pt x="10" y="553"/>
                  </a:cubicBez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0" name="Freeform: Shape 99">
              <a:extLst>
                <a:ext uri="{FF2B5EF4-FFF2-40B4-BE49-F238E27FC236}">
                  <a16:creationId xmlns:a16="http://schemas.microsoft.com/office/drawing/2014/main" id="{91392061-6414-D96E-6F06-E5F413B31395}"/>
                </a:ext>
              </a:extLst>
            </p:cNvPr>
            <p:cNvSpPr/>
            <p:nvPr/>
          </p:nvSpPr>
          <p:spPr>
            <a:xfrm>
              <a:off x="12932569" y="10462075"/>
              <a:ext cx="22424" cy="34882"/>
            </a:xfrm>
            <a:custGeom>
              <a:avLst/>
              <a:gdLst/>
              <a:ahLst/>
              <a:cxnLst>
                <a:cxn ang="3cd4">
                  <a:pos x="hc" y="t"/>
                </a:cxn>
                <a:cxn ang="cd2">
                  <a:pos x="l" y="vc"/>
                </a:cxn>
                <a:cxn ang="cd4">
                  <a:pos x="hc" y="b"/>
                </a:cxn>
                <a:cxn ang="0">
                  <a:pos x="r" y="vc"/>
                </a:cxn>
              </a:cxnLst>
              <a:rect l="l" t="t" r="r" b="b"/>
              <a:pathLst>
                <a:path w="19" h="29">
                  <a:moveTo>
                    <a:pt x="0" y="29"/>
                  </a:moveTo>
                  <a:lnTo>
                    <a:pt x="19" y="1"/>
                  </a:lnTo>
                  <a:cubicBezTo>
                    <a:pt x="19" y="0"/>
                    <a:pt x="18" y="0"/>
                    <a:pt x="17" y="0"/>
                  </a:cubicBezTo>
                  <a:cubicBezTo>
                    <a:pt x="12" y="10"/>
                    <a:pt x="0" y="29"/>
                    <a:pt x="0" y="29"/>
                  </a:cubicBezTo>
                  <a:close/>
                </a:path>
              </a:pathLst>
            </a:custGeom>
            <a:solidFill>
              <a:srgbClr val="3B395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1" name="Freeform: Shape 100">
              <a:extLst>
                <a:ext uri="{FF2B5EF4-FFF2-40B4-BE49-F238E27FC236}">
                  <a16:creationId xmlns:a16="http://schemas.microsoft.com/office/drawing/2014/main" id="{D24919A9-26E6-DA8C-8112-C19DC93365E9}"/>
                </a:ext>
              </a:extLst>
            </p:cNvPr>
            <p:cNvSpPr/>
            <p:nvPr/>
          </p:nvSpPr>
          <p:spPr>
            <a:xfrm>
              <a:off x="12251121" y="10036014"/>
              <a:ext cx="230471" cy="275320"/>
            </a:xfrm>
            <a:custGeom>
              <a:avLst/>
              <a:gdLst/>
              <a:ahLst/>
              <a:cxnLst>
                <a:cxn ang="3cd4">
                  <a:pos x="hc" y="t"/>
                </a:cxn>
                <a:cxn ang="cd2">
                  <a:pos x="l" y="vc"/>
                </a:cxn>
                <a:cxn ang="cd4">
                  <a:pos x="hc" y="b"/>
                </a:cxn>
                <a:cxn ang="0">
                  <a:pos x="r" y="vc"/>
                </a:cxn>
              </a:cxnLst>
              <a:rect l="l" t="t" r="r" b="b"/>
              <a:pathLst>
                <a:path w="186" h="222">
                  <a:moveTo>
                    <a:pt x="65" y="222"/>
                  </a:moveTo>
                  <a:cubicBezTo>
                    <a:pt x="65" y="222"/>
                    <a:pt x="109" y="227"/>
                    <a:pt x="138" y="198"/>
                  </a:cubicBezTo>
                  <a:cubicBezTo>
                    <a:pt x="167" y="169"/>
                    <a:pt x="166" y="123"/>
                    <a:pt x="164" y="101"/>
                  </a:cubicBezTo>
                  <a:cubicBezTo>
                    <a:pt x="164" y="101"/>
                    <a:pt x="184" y="94"/>
                    <a:pt x="186" y="84"/>
                  </a:cubicBezTo>
                  <a:cubicBezTo>
                    <a:pt x="187" y="74"/>
                    <a:pt x="167" y="70"/>
                    <a:pt x="152" y="51"/>
                  </a:cubicBezTo>
                  <a:cubicBezTo>
                    <a:pt x="138" y="33"/>
                    <a:pt x="123" y="0"/>
                    <a:pt x="123" y="0"/>
                  </a:cubicBezTo>
                  <a:cubicBezTo>
                    <a:pt x="123" y="0"/>
                    <a:pt x="41" y="16"/>
                    <a:pt x="13" y="48"/>
                  </a:cubicBezTo>
                  <a:cubicBezTo>
                    <a:pt x="-15" y="79"/>
                    <a:pt x="0" y="214"/>
                    <a:pt x="65" y="222"/>
                  </a:cubicBezTo>
                  <a:close/>
                </a:path>
              </a:pathLst>
            </a:custGeom>
            <a:solidFill>
              <a:srgbClr val="FFFFF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2" name="Freeform: Shape 101">
              <a:extLst>
                <a:ext uri="{FF2B5EF4-FFF2-40B4-BE49-F238E27FC236}">
                  <a16:creationId xmlns:a16="http://schemas.microsoft.com/office/drawing/2014/main" id="{D07DAEA1-40FE-7F33-FFCF-14D28C21DA30}"/>
                </a:ext>
              </a:extLst>
            </p:cNvPr>
            <p:cNvSpPr/>
            <p:nvPr/>
          </p:nvSpPr>
          <p:spPr>
            <a:xfrm>
              <a:off x="12200040" y="10040994"/>
              <a:ext cx="171919" cy="270337"/>
            </a:xfrm>
            <a:custGeom>
              <a:avLst/>
              <a:gdLst/>
              <a:ahLst/>
              <a:cxnLst>
                <a:cxn ang="3cd4">
                  <a:pos x="hc" y="t"/>
                </a:cxn>
                <a:cxn ang="cd2">
                  <a:pos x="l" y="vc"/>
                </a:cxn>
                <a:cxn ang="cd4">
                  <a:pos x="hc" y="b"/>
                </a:cxn>
                <a:cxn ang="0">
                  <a:pos x="r" y="vc"/>
                </a:cxn>
              </a:cxnLst>
              <a:rect l="l" t="t" r="r" b="b"/>
              <a:pathLst>
                <a:path w="139" h="218">
                  <a:moveTo>
                    <a:pt x="139" y="0"/>
                  </a:moveTo>
                  <a:cubicBezTo>
                    <a:pt x="139" y="0"/>
                    <a:pt x="115" y="36"/>
                    <a:pt x="111" y="62"/>
                  </a:cubicBezTo>
                  <a:cubicBezTo>
                    <a:pt x="107" y="87"/>
                    <a:pt x="101" y="98"/>
                    <a:pt x="94" y="98"/>
                  </a:cubicBezTo>
                  <a:cubicBezTo>
                    <a:pt x="87" y="98"/>
                    <a:pt x="82" y="90"/>
                    <a:pt x="73" y="94"/>
                  </a:cubicBezTo>
                  <a:cubicBezTo>
                    <a:pt x="61" y="100"/>
                    <a:pt x="58" y="146"/>
                    <a:pt x="101" y="143"/>
                  </a:cubicBezTo>
                  <a:cubicBezTo>
                    <a:pt x="108" y="142"/>
                    <a:pt x="115" y="148"/>
                    <a:pt x="115" y="155"/>
                  </a:cubicBezTo>
                  <a:cubicBezTo>
                    <a:pt x="115" y="159"/>
                    <a:pt x="114" y="163"/>
                    <a:pt x="112" y="169"/>
                  </a:cubicBezTo>
                  <a:cubicBezTo>
                    <a:pt x="104" y="195"/>
                    <a:pt x="104" y="211"/>
                    <a:pt x="106" y="218"/>
                  </a:cubicBezTo>
                  <a:cubicBezTo>
                    <a:pt x="106" y="218"/>
                    <a:pt x="55" y="218"/>
                    <a:pt x="22" y="167"/>
                  </a:cubicBezTo>
                  <a:cubicBezTo>
                    <a:pt x="-11" y="115"/>
                    <a:pt x="2" y="79"/>
                    <a:pt x="4" y="60"/>
                  </a:cubicBezTo>
                  <a:cubicBezTo>
                    <a:pt x="7" y="42"/>
                    <a:pt x="112" y="-5"/>
                    <a:pt x="139" y="0"/>
                  </a:cubicBezTo>
                  <a:close/>
                </a:path>
              </a:pathLst>
            </a:custGeom>
            <a:solidFill>
              <a:srgbClr val="3B395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3" name="Freeform: Shape 102">
              <a:extLst>
                <a:ext uri="{FF2B5EF4-FFF2-40B4-BE49-F238E27FC236}">
                  <a16:creationId xmlns:a16="http://schemas.microsoft.com/office/drawing/2014/main" id="{E7FE8AE7-FEA2-5558-F0D0-67A792E62466}"/>
                </a:ext>
              </a:extLst>
            </p:cNvPr>
            <p:cNvSpPr/>
            <p:nvPr/>
          </p:nvSpPr>
          <p:spPr>
            <a:xfrm>
              <a:off x="12370713" y="10095812"/>
              <a:ext cx="38620" cy="39865"/>
            </a:xfrm>
            <a:custGeom>
              <a:avLst/>
              <a:gdLst/>
              <a:ahLst/>
              <a:cxnLst>
                <a:cxn ang="3cd4">
                  <a:pos x="hc" y="t"/>
                </a:cxn>
                <a:cxn ang="cd2">
                  <a:pos x="l" y="vc"/>
                </a:cxn>
                <a:cxn ang="cd4">
                  <a:pos x="hc" y="b"/>
                </a:cxn>
                <a:cxn ang="0">
                  <a:pos x="r" y="vc"/>
                </a:cxn>
              </a:cxnLst>
              <a:rect l="l" t="t" r="r" b="b"/>
              <a:pathLst>
                <a:path w="32" h="33">
                  <a:moveTo>
                    <a:pt x="0" y="33"/>
                  </a:moveTo>
                  <a:cubicBezTo>
                    <a:pt x="1" y="25"/>
                    <a:pt x="5" y="17"/>
                    <a:pt x="11" y="11"/>
                  </a:cubicBezTo>
                  <a:cubicBezTo>
                    <a:pt x="13" y="8"/>
                    <a:pt x="17" y="6"/>
                    <a:pt x="20" y="4"/>
                  </a:cubicBezTo>
                  <a:cubicBezTo>
                    <a:pt x="24" y="1"/>
                    <a:pt x="28" y="1"/>
                    <a:pt x="32" y="0"/>
                  </a:cubicBezTo>
                  <a:lnTo>
                    <a:pt x="32" y="2"/>
                  </a:lnTo>
                  <a:cubicBezTo>
                    <a:pt x="29" y="3"/>
                    <a:pt x="25" y="5"/>
                    <a:pt x="22" y="7"/>
                  </a:cubicBezTo>
                  <a:cubicBezTo>
                    <a:pt x="19" y="9"/>
                    <a:pt x="17" y="12"/>
                    <a:pt x="14" y="15"/>
                  </a:cubicBezTo>
                  <a:cubicBezTo>
                    <a:pt x="12" y="17"/>
                    <a:pt x="9" y="20"/>
                    <a:pt x="8" y="23"/>
                  </a:cubicBezTo>
                  <a:cubicBezTo>
                    <a:pt x="6" y="26"/>
                    <a:pt x="4" y="30"/>
                    <a:pt x="2" y="33"/>
                  </a:cubicBezTo>
                  <a:close/>
                </a:path>
              </a:pathLst>
            </a:custGeom>
            <a:solidFill>
              <a:srgbClr val="3B395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4" name="Freeform: Shape 103">
              <a:extLst>
                <a:ext uri="{FF2B5EF4-FFF2-40B4-BE49-F238E27FC236}">
                  <a16:creationId xmlns:a16="http://schemas.microsoft.com/office/drawing/2014/main" id="{5E12F879-B660-CD1B-242E-144E6B52B90B}"/>
                </a:ext>
              </a:extLst>
            </p:cNvPr>
            <p:cNvSpPr/>
            <p:nvPr/>
          </p:nvSpPr>
          <p:spPr>
            <a:xfrm>
              <a:off x="12388158" y="10099550"/>
              <a:ext cx="19933" cy="26162"/>
            </a:xfrm>
            <a:custGeom>
              <a:avLst/>
              <a:gdLst/>
              <a:ahLst/>
              <a:cxnLst>
                <a:cxn ang="3cd4">
                  <a:pos x="hc" y="t"/>
                </a:cxn>
                <a:cxn ang="cd2">
                  <a:pos x="l" y="vc"/>
                </a:cxn>
                <a:cxn ang="cd4">
                  <a:pos x="hc" y="b"/>
                </a:cxn>
                <a:cxn ang="0">
                  <a:pos x="r" y="vc"/>
                </a:cxn>
              </a:cxnLst>
              <a:rect l="l" t="t" r="r" b="b"/>
              <a:pathLst>
                <a:path w="17" h="22">
                  <a:moveTo>
                    <a:pt x="0" y="8"/>
                  </a:moveTo>
                  <a:cubicBezTo>
                    <a:pt x="0" y="8"/>
                    <a:pt x="7" y="23"/>
                    <a:pt x="14" y="22"/>
                  </a:cubicBezTo>
                  <a:cubicBezTo>
                    <a:pt x="22" y="21"/>
                    <a:pt x="13" y="0"/>
                    <a:pt x="13" y="0"/>
                  </a:cubicBezTo>
                  <a:close/>
                </a:path>
              </a:pathLst>
            </a:custGeom>
            <a:solidFill>
              <a:srgbClr val="3B395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5" name="Freeform: Shape 104">
              <a:extLst>
                <a:ext uri="{FF2B5EF4-FFF2-40B4-BE49-F238E27FC236}">
                  <a16:creationId xmlns:a16="http://schemas.microsoft.com/office/drawing/2014/main" id="{53D0524A-C28D-E0AD-B543-476459403490}"/>
                </a:ext>
              </a:extLst>
            </p:cNvPr>
            <p:cNvSpPr/>
            <p:nvPr/>
          </p:nvSpPr>
          <p:spPr>
            <a:xfrm>
              <a:off x="12166407" y="9982442"/>
              <a:ext cx="269091" cy="205556"/>
            </a:xfrm>
            <a:custGeom>
              <a:avLst/>
              <a:gdLst/>
              <a:ahLst/>
              <a:cxnLst>
                <a:cxn ang="3cd4">
                  <a:pos x="hc" y="t"/>
                </a:cxn>
                <a:cxn ang="cd2">
                  <a:pos x="l" y="vc"/>
                </a:cxn>
                <a:cxn ang="cd4">
                  <a:pos x="hc" y="b"/>
                </a:cxn>
                <a:cxn ang="0">
                  <a:pos x="r" y="vc"/>
                </a:cxn>
              </a:cxnLst>
              <a:rect l="l" t="t" r="r" b="b"/>
              <a:pathLst>
                <a:path w="217" h="166">
                  <a:moveTo>
                    <a:pt x="5" y="165"/>
                  </a:moveTo>
                  <a:cubicBezTo>
                    <a:pt x="5" y="165"/>
                    <a:pt x="215" y="48"/>
                    <a:pt x="216" y="42"/>
                  </a:cubicBezTo>
                  <a:cubicBezTo>
                    <a:pt x="218" y="36"/>
                    <a:pt x="209" y="35"/>
                    <a:pt x="203" y="35"/>
                  </a:cubicBezTo>
                  <a:cubicBezTo>
                    <a:pt x="196" y="35"/>
                    <a:pt x="191" y="29"/>
                    <a:pt x="180" y="20"/>
                  </a:cubicBezTo>
                  <a:cubicBezTo>
                    <a:pt x="168" y="11"/>
                    <a:pt x="116" y="-15"/>
                    <a:pt x="63" y="11"/>
                  </a:cubicBezTo>
                  <a:cubicBezTo>
                    <a:pt x="10" y="37"/>
                    <a:pt x="5" y="101"/>
                    <a:pt x="6" y="117"/>
                  </a:cubicBezTo>
                  <a:cubicBezTo>
                    <a:pt x="7" y="133"/>
                    <a:pt x="8" y="144"/>
                    <a:pt x="4" y="150"/>
                  </a:cubicBezTo>
                  <a:cubicBezTo>
                    <a:pt x="0" y="157"/>
                    <a:pt x="-4" y="168"/>
                    <a:pt x="5" y="165"/>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6" name="Freeform: Shape 105">
              <a:extLst>
                <a:ext uri="{FF2B5EF4-FFF2-40B4-BE49-F238E27FC236}">
                  <a16:creationId xmlns:a16="http://schemas.microsoft.com/office/drawing/2014/main" id="{677B5E03-6E3C-8948-485E-E423623D50D5}"/>
                </a:ext>
              </a:extLst>
            </p:cNvPr>
            <p:cNvSpPr/>
            <p:nvPr/>
          </p:nvSpPr>
          <p:spPr>
            <a:xfrm>
              <a:off x="12190077" y="10007358"/>
              <a:ext cx="160707" cy="124579"/>
            </a:xfrm>
            <a:custGeom>
              <a:avLst/>
              <a:gdLst/>
              <a:ahLst/>
              <a:cxnLst>
                <a:cxn ang="3cd4">
                  <a:pos x="hc" y="t"/>
                </a:cxn>
                <a:cxn ang="cd2">
                  <a:pos x="l" y="vc"/>
                </a:cxn>
                <a:cxn ang="cd4">
                  <a:pos x="hc" y="b"/>
                </a:cxn>
                <a:cxn ang="0">
                  <a:pos x="r" y="vc"/>
                </a:cxn>
              </a:cxnLst>
              <a:rect l="l" t="t" r="r" b="b"/>
              <a:pathLst>
                <a:path w="130" h="101">
                  <a:moveTo>
                    <a:pt x="0" y="94"/>
                  </a:moveTo>
                  <a:cubicBezTo>
                    <a:pt x="2" y="79"/>
                    <a:pt x="6" y="65"/>
                    <a:pt x="13" y="52"/>
                  </a:cubicBezTo>
                  <a:cubicBezTo>
                    <a:pt x="20" y="38"/>
                    <a:pt x="29" y="25"/>
                    <a:pt x="42" y="16"/>
                  </a:cubicBezTo>
                  <a:cubicBezTo>
                    <a:pt x="55" y="8"/>
                    <a:pt x="69" y="3"/>
                    <a:pt x="85" y="1"/>
                  </a:cubicBezTo>
                  <a:cubicBezTo>
                    <a:pt x="99" y="-1"/>
                    <a:pt x="115" y="0"/>
                    <a:pt x="128" y="4"/>
                  </a:cubicBezTo>
                  <a:cubicBezTo>
                    <a:pt x="130" y="5"/>
                    <a:pt x="131" y="6"/>
                    <a:pt x="130" y="8"/>
                  </a:cubicBezTo>
                  <a:cubicBezTo>
                    <a:pt x="130" y="9"/>
                    <a:pt x="128" y="10"/>
                    <a:pt x="127" y="10"/>
                  </a:cubicBezTo>
                  <a:cubicBezTo>
                    <a:pt x="113" y="8"/>
                    <a:pt x="99" y="9"/>
                    <a:pt x="86" y="12"/>
                  </a:cubicBezTo>
                  <a:cubicBezTo>
                    <a:pt x="73" y="14"/>
                    <a:pt x="60" y="20"/>
                    <a:pt x="50" y="27"/>
                  </a:cubicBezTo>
                  <a:cubicBezTo>
                    <a:pt x="39" y="34"/>
                    <a:pt x="31" y="45"/>
                    <a:pt x="25" y="58"/>
                  </a:cubicBezTo>
                  <a:cubicBezTo>
                    <a:pt x="19" y="69"/>
                    <a:pt x="15" y="83"/>
                    <a:pt x="12" y="96"/>
                  </a:cubicBezTo>
                  <a:cubicBezTo>
                    <a:pt x="11" y="99"/>
                    <a:pt x="8" y="101"/>
                    <a:pt x="5" y="101"/>
                  </a:cubicBezTo>
                  <a:cubicBezTo>
                    <a:pt x="2" y="100"/>
                    <a:pt x="0" y="97"/>
                    <a:pt x="0" y="94"/>
                  </a:cubicBezTo>
                  <a:close/>
                </a:path>
              </a:pathLst>
            </a:custGeom>
            <a:solidFill>
              <a:srgbClr val="FFFFF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7" name="Freeform: Shape 106">
              <a:extLst>
                <a:ext uri="{FF2B5EF4-FFF2-40B4-BE49-F238E27FC236}">
                  <a16:creationId xmlns:a16="http://schemas.microsoft.com/office/drawing/2014/main" id="{EAE73CD2-4584-0C31-80E6-4720C2045062}"/>
                </a:ext>
              </a:extLst>
            </p:cNvPr>
            <p:cNvSpPr/>
            <p:nvPr/>
          </p:nvSpPr>
          <p:spPr>
            <a:xfrm>
              <a:off x="12451693" y="10582913"/>
              <a:ext cx="89697" cy="332626"/>
            </a:xfrm>
            <a:custGeom>
              <a:avLst/>
              <a:gdLst/>
              <a:ahLst/>
              <a:cxnLst>
                <a:cxn ang="3cd4">
                  <a:pos x="hc" y="t"/>
                </a:cxn>
                <a:cxn ang="cd2">
                  <a:pos x="l" y="vc"/>
                </a:cxn>
                <a:cxn ang="cd4">
                  <a:pos x="hc" y="b"/>
                </a:cxn>
                <a:cxn ang="0">
                  <a:pos x="r" y="vc"/>
                </a:cxn>
              </a:cxnLst>
              <a:rect l="l" t="t" r="r" b="b"/>
              <a:pathLst>
                <a:path w="73" h="268">
                  <a:moveTo>
                    <a:pt x="73" y="268"/>
                  </a:moveTo>
                  <a:lnTo>
                    <a:pt x="73" y="197"/>
                  </a:lnTo>
                  <a:cubicBezTo>
                    <a:pt x="73" y="197"/>
                    <a:pt x="19" y="136"/>
                    <a:pt x="5" y="0"/>
                  </a:cubicBezTo>
                  <a:cubicBezTo>
                    <a:pt x="5" y="0"/>
                    <a:pt x="-27" y="173"/>
                    <a:pt x="73" y="268"/>
                  </a:cubicBezTo>
                  <a:close/>
                </a:path>
              </a:pathLst>
            </a:custGeom>
            <a:solidFill>
              <a:srgbClr val="E8B16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8" name="Freeform: Shape 107">
              <a:extLst>
                <a:ext uri="{FF2B5EF4-FFF2-40B4-BE49-F238E27FC236}">
                  <a16:creationId xmlns:a16="http://schemas.microsoft.com/office/drawing/2014/main" id="{2C42727D-EBBB-85DC-5A23-F03E27E105F3}"/>
                </a:ext>
              </a:extLst>
            </p:cNvPr>
            <p:cNvSpPr/>
            <p:nvPr/>
          </p:nvSpPr>
          <p:spPr>
            <a:xfrm>
              <a:off x="12349538" y="10401031"/>
              <a:ext cx="173165" cy="632862"/>
            </a:xfrm>
            <a:custGeom>
              <a:avLst/>
              <a:gdLst/>
              <a:ahLst/>
              <a:cxnLst>
                <a:cxn ang="3cd4">
                  <a:pos x="hc" y="t"/>
                </a:cxn>
                <a:cxn ang="cd2">
                  <a:pos x="l" y="vc"/>
                </a:cxn>
                <a:cxn ang="cd4">
                  <a:pos x="hc" y="b"/>
                </a:cxn>
                <a:cxn ang="0">
                  <a:pos x="r" y="vc"/>
                </a:cxn>
              </a:cxnLst>
              <a:rect l="l" t="t" r="r" b="b"/>
              <a:pathLst>
                <a:path w="140" h="509">
                  <a:moveTo>
                    <a:pt x="140" y="15"/>
                  </a:moveTo>
                  <a:cubicBezTo>
                    <a:pt x="127" y="8"/>
                    <a:pt x="114" y="3"/>
                    <a:pt x="102" y="0"/>
                  </a:cubicBezTo>
                  <a:cubicBezTo>
                    <a:pt x="77" y="22"/>
                    <a:pt x="18" y="83"/>
                    <a:pt x="6" y="199"/>
                  </a:cubicBezTo>
                  <a:cubicBezTo>
                    <a:pt x="-5" y="316"/>
                    <a:pt x="1" y="454"/>
                    <a:pt x="5" y="509"/>
                  </a:cubicBezTo>
                  <a:lnTo>
                    <a:pt x="44" y="509"/>
                  </a:lnTo>
                  <a:cubicBezTo>
                    <a:pt x="41" y="441"/>
                    <a:pt x="33" y="251"/>
                    <a:pt x="40" y="181"/>
                  </a:cubicBezTo>
                  <a:cubicBezTo>
                    <a:pt x="49" y="105"/>
                    <a:pt x="82" y="44"/>
                    <a:pt x="140" y="15"/>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09" name="Freeform: Shape 108">
              <a:extLst>
                <a:ext uri="{FF2B5EF4-FFF2-40B4-BE49-F238E27FC236}">
                  <a16:creationId xmlns:a16="http://schemas.microsoft.com/office/drawing/2014/main" id="{BFF42CC4-4AFC-9BBD-8EF0-168CA4E11575}"/>
                </a:ext>
              </a:extLst>
            </p:cNvPr>
            <p:cNvSpPr/>
            <p:nvPr/>
          </p:nvSpPr>
          <p:spPr>
            <a:xfrm>
              <a:off x="12122801" y="10387328"/>
              <a:ext cx="129562" cy="646566"/>
            </a:xfrm>
            <a:custGeom>
              <a:avLst/>
              <a:gdLst/>
              <a:ahLst/>
              <a:cxnLst>
                <a:cxn ang="3cd4">
                  <a:pos x="hc" y="t"/>
                </a:cxn>
                <a:cxn ang="cd2">
                  <a:pos x="l" y="vc"/>
                </a:cxn>
                <a:cxn ang="cd4">
                  <a:pos x="hc" y="b"/>
                </a:cxn>
                <a:cxn ang="0">
                  <a:pos x="r" y="vc"/>
                </a:cxn>
              </a:cxnLst>
              <a:rect l="l" t="t" r="r" b="b"/>
              <a:pathLst>
                <a:path w="105" h="520">
                  <a:moveTo>
                    <a:pt x="105" y="0"/>
                  </a:moveTo>
                  <a:cubicBezTo>
                    <a:pt x="100" y="0"/>
                    <a:pt x="97" y="0"/>
                    <a:pt x="97" y="0"/>
                  </a:cubicBezTo>
                  <a:cubicBezTo>
                    <a:pt x="97" y="0"/>
                    <a:pt x="76" y="3"/>
                    <a:pt x="54" y="14"/>
                  </a:cubicBezTo>
                  <a:cubicBezTo>
                    <a:pt x="39" y="47"/>
                    <a:pt x="21" y="97"/>
                    <a:pt x="10" y="169"/>
                  </a:cubicBezTo>
                  <a:cubicBezTo>
                    <a:pt x="-9" y="285"/>
                    <a:pt x="3" y="460"/>
                    <a:pt x="8" y="520"/>
                  </a:cubicBezTo>
                  <a:lnTo>
                    <a:pt x="45" y="520"/>
                  </a:lnTo>
                  <a:cubicBezTo>
                    <a:pt x="40" y="464"/>
                    <a:pt x="29" y="288"/>
                    <a:pt x="46" y="175"/>
                  </a:cubicBezTo>
                  <a:cubicBezTo>
                    <a:pt x="62" y="74"/>
                    <a:pt x="92" y="20"/>
                    <a:pt x="105" y="0"/>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0" name="Freeform: Shape 109">
              <a:extLst>
                <a:ext uri="{FF2B5EF4-FFF2-40B4-BE49-F238E27FC236}">
                  <a16:creationId xmlns:a16="http://schemas.microsoft.com/office/drawing/2014/main" id="{8E1581E9-D25D-1456-D3C8-AD13A6ABF04A}"/>
                </a:ext>
              </a:extLst>
            </p:cNvPr>
            <p:cNvSpPr/>
            <p:nvPr/>
          </p:nvSpPr>
          <p:spPr>
            <a:xfrm>
              <a:off x="12243646" y="10346216"/>
              <a:ext cx="190606" cy="42357"/>
            </a:xfrm>
            <a:custGeom>
              <a:avLst/>
              <a:gdLst/>
              <a:ahLst/>
              <a:cxnLst>
                <a:cxn ang="3cd4">
                  <a:pos x="hc" y="t"/>
                </a:cxn>
                <a:cxn ang="cd2">
                  <a:pos x="l" y="vc"/>
                </a:cxn>
                <a:cxn ang="cd4">
                  <a:pos x="hc" y="b"/>
                </a:cxn>
                <a:cxn ang="0">
                  <a:pos x="r" y="vc"/>
                </a:cxn>
              </a:cxnLst>
              <a:rect l="l" t="t" r="r" b="b"/>
              <a:pathLst>
                <a:path w="154" h="35">
                  <a:moveTo>
                    <a:pt x="133" y="7"/>
                  </a:moveTo>
                  <a:cubicBezTo>
                    <a:pt x="122" y="4"/>
                    <a:pt x="26" y="-5"/>
                    <a:pt x="19" y="3"/>
                  </a:cubicBezTo>
                  <a:cubicBezTo>
                    <a:pt x="12" y="13"/>
                    <a:pt x="0" y="33"/>
                    <a:pt x="0" y="33"/>
                  </a:cubicBezTo>
                  <a:cubicBezTo>
                    <a:pt x="0" y="33"/>
                    <a:pt x="99" y="22"/>
                    <a:pt x="154" y="35"/>
                  </a:cubicBezTo>
                  <a:cubicBezTo>
                    <a:pt x="154" y="35"/>
                    <a:pt x="143" y="10"/>
                    <a:pt x="133" y="7"/>
                  </a:cubicBezTo>
                  <a:close/>
                </a:path>
              </a:pathLst>
            </a:custGeom>
            <a:solidFill>
              <a:srgbClr val="E8B16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1" name="Freeform: Shape 110">
              <a:extLst>
                <a:ext uri="{FF2B5EF4-FFF2-40B4-BE49-F238E27FC236}">
                  <a16:creationId xmlns:a16="http://schemas.microsoft.com/office/drawing/2014/main" id="{A03602B3-F262-F5EC-EC38-0331BA7BDFCE}"/>
                </a:ext>
              </a:extLst>
            </p:cNvPr>
            <p:cNvSpPr/>
            <p:nvPr/>
          </p:nvSpPr>
          <p:spPr>
            <a:xfrm>
              <a:off x="12846609" y="10561735"/>
              <a:ext cx="66027" cy="80976"/>
            </a:xfrm>
            <a:custGeom>
              <a:avLst/>
              <a:gdLst/>
              <a:ahLst/>
              <a:cxnLst>
                <a:cxn ang="3cd4">
                  <a:pos x="hc" y="t"/>
                </a:cxn>
                <a:cxn ang="cd2">
                  <a:pos x="l" y="vc"/>
                </a:cxn>
                <a:cxn ang="cd4">
                  <a:pos x="hc" y="b"/>
                </a:cxn>
                <a:cxn ang="0">
                  <a:pos x="r" y="vc"/>
                </a:cxn>
              </a:cxnLst>
              <a:rect l="l" t="t" r="r" b="b"/>
              <a:pathLst>
                <a:path w="54" h="66">
                  <a:moveTo>
                    <a:pt x="0" y="5"/>
                  </a:moveTo>
                  <a:lnTo>
                    <a:pt x="47" y="66"/>
                  </a:lnTo>
                  <a:cubicBezTo>
                    <a:pt x="49" y="65"/>
                    <a:pt x="52" y="63"/>
                    <a:pt x="54" y="60"/>
                  </a:cubicBezTo>
                  <a:lnTo>
                    <a:pt x="7" y="0"/>
                  </a:lnTo>
                  <a:cubicBezTo>
                    <a:pt x="5" y="2"/>
                    <a:pt x="2" y="3"/>
                    <a:pt x="0" y="5"/>
                  </a:cubicBezTo>
                  <a:close/>
                </a:path>
              </a:pathLst>
            </a:custGeom>
            <a:solidFill>
              <a:srgbClr val="E8B16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2" name="Freeform: Shape 111">
              <a:extLst>
                <a:ext uri="{FF2B5EF4-FFF2-40B4-BE49-F238E27FC236}">
                  <a16:creationId xmlns:a16="http://schemas.microsoft.com/office/drawing/2014/main" id="{D1E39F62-448A-1CEE-3DC2-1AC97F08FC01}"/>
                </a:ext>
              </a:extLst>
            </p:cNvPr>
            <p:cNvSpPr/>
            <p:nvPr/>
          </p:nvSpPr>
          <p:spPr>
            <a:xfrm>
              <a:off x="12911390" y="10606587"/>
              <a:ext cx="11212" cy="12458"/>
            </a:xfrm>
            <a:custGeom>
              <a:avLst/>
              <a:gdLst/>
              <a:ahLst/>
              <a:cxnLst>
                <a:cxn ang="3cd4">
                  <a:pos x="hc" y="t"/>
                </a:cxn>
                <a:cxn ang="cd2">
                  <a:pos x="l" y="vc"/>
                </a:cxn>
                <a:cxn ang="cd4">
                  <a:pos x="hc" y="b"/>
                </a:cxn>
                <a:cxn ang="0">
                  <a:pos x="r" y="vc"/>
                </a:cxn>
              </a:cxnLst>
              <a:rect l="l" t="t" r="r" b="b"/>
              <a:pathLst>
                <a:path w="10" h="11">
                  <a:moveTo>
                    <a:pt x="10" y="6"/>
                  </a:moveTo>
                  <a:cubicBezTo>
                    <a:pt x="10" y="3"/>
                    <a:pt x="8" y="0"/>
                    <a:pt x="5" y="0"/>
                  </a:cubicBezTo>
                  <a:cubicBezTo>
                    <a:pt x="2" y="0"/>
                    <a:pt x="0" y="3"/>
                    <a:pt x="0" y="6"/>
                  </a:cubicBezTo>
                  <a:cubicBezTo>
                    <a:pt x="0" y="9"/>
                    <a:pt x="2" y="11"/>
                    <a:pt x="5" y="11"/>
                  </a:cubicBezTo>
                  <a:cubicBezTo>
                    <a:pt x="8" y="11"/>
                    <a:pt x="10" y="9"/>
                    <a:pt x="10" y="6"/>
                  </a:cubicBezTo>
                  <a:close/>
                </a:path>
              </a:pathLst>
            </a:custGeom>
            <a:solidFill>
              <a:srgbClr val="E8B16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3" name="Freeform: Shape 112">
              <a:extLst>
                <a:ext uri="{FF2B5EF4-FFF2-40B4-BE49-F238E27FC236}">
                  <a16:creationId xmlns:a16="http://schemas.microsoft.com/office/drawing/2014/main" id="{FB2F8537-ECE7-C072-DF9B-222972754E8A}"/>
                </a:ext>
              </a:extLst>
            </p:cNvPr>
            <p:cNvSpPr/>
            <p:nvPr/>
          </p:nvSpPr>
          <p:spPr>
            <a:xfrm>
              <a:off x="12439235" y="11035139"/>
              <a:ext cx="137037" cy="1152357"/>
            </a:xfrm>
            <a:custGeom>
              <a:avLst/>
              <a:gdLst/>
              <a:ahLst/>
              <a:cxnLst>
                <a:cxn ang="3cd4">
                  <a:pos x="hc" y="t"/>
                </a:cxn>
                <a:cxn ang="cd2">
                  <a:pos x="l" y="vc"/>
                </a:cxn>
                <a:cxn ang="cd4">
                  <a:pos x="hc" y="b"/>
                </a:cxn>
                <a:cxn ang="0">
                  <a:pos x="r" y="vc"/>
                </a:cxn>
              </a:cxnLst>
              <a:rect l="l" t="t" r="r" b="b"/>
              <a:pathLst>
                <a:path w="111" h="926">
                  <a:moveTo>
                    <a:pt x="94" y="926"/>
                  </a:moveTo>
                  <a:cubicBezTo>
                    <a:pt x="101" y="923"/>
                    <a:pt x="106" y="919"/>
                    <a:pt x="111" y="916"/>
                  </a:cubicBezTo>
                  <a:lnTo>
                    <a:pt x="18" y="0"/>
                  </a:lnTo>
                  <a:lnTo>
                    <a:pt x="0" y="0"/>
                  </a:ln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4" name="Freeform: Shape 113">
              <a:extLst>
                <a:ext uri="{FF2B5EF4-FFF2-40B4-BE49-F238E27FC236}">
                  <a16:creationId xmlns:a16="http://schemas.microsoft.com/office/drawing/2014/main" id="{E1BF0A69-D244-B75F-0F11-981BDD2E82FF}"/>
                </a:ext>
              </a:extLst>
            </p:cNvPr>
            <p:cNvSpPr/>
            <p:nvPr/>
          </p:nvSpPr>
          <p:spPr>
            <a:xfrm>
              <a:off x="12051794" y="12289651"/>
              <a:ext cx="94680" cy="7475"/>
            </a:xfrm>
            <a:custGeom>
              <a:avLst/>
              <a:gdLst/>
              <a:ahLst/>
              <a:cxnLst>
                <a:cxn ang="3cd4">
                  <a:pos x="hc" y="t"/>
                </a:cxn>
                <a:cxn ang="cd2">
                  <a:pos x="l" y="vc"/>
                </a:cxn>
                <a:cxn ang="cd4">
                  <a:pos x="hc" y="b"/>
                </a:cxn>
                <a:cxn ang="0">
                  <a:pos x="r" y="vc"/>
                </a:cxn>
              </a:cxnLst>
              <a:rect l="l" t="t" r="r" b="b"/>
              <a:pathLst>
                <a:path w="77" h="7">
                  <a:moveTo>
                    <a:pt x="0" y="0"/>
                  </a:moveTo>
                  <a:cubicBezTo>
                    <a:pt x="0" y="2"/>
                    <a:pt x="0" y="5"/>
                    <a:pt x="1" y="7"/>
                  </a:cubicBezTo>
                  <a:lnTo>
                    <a:pt x="77" y="7"/>
                  </a:lnTo>
                  <a:lnTo>
                    <a:pt x="77" y="0"/>
                  </a:ln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5" name="Freeform: Shape 114">
              <a:extLst>
                <a:ext uri="{FF2B5EF4-FFF2-40B4-BE49-F238E27FC236}">
                  <a16:creationId xmlns:a16="http://schemas.microsoft.com/office/drawing/2014/main" id="{D5E4BA20-230E-8F0F-0D2A-8FA8ACF468A1}"/>
                </a:ext>
              </a:extLst>
            </p:cNvPr>
            <p:cNvSpPr/>
            <p:nvPr/>
          </p:nvSpPr>
          <p:spPr>
            <a:xfrm>
              <a:off x="12156441" y="12289651"/>
              <a:ext cx="140774" cy="7475"/>
            </a:xfrm>
            <a:custGeom>
              <a:avLst/>
              <a:gdLst/>
              <a:ahLst/>
              <a:cxnLst>
                <a:cxn ang="3cd4">
                  <a:pos x="hc" y="t"/>
                </a:cxn>
                <a:cxn ang="cd2">
                  <a:pos x="l" y="vc"/>
                </a:cxn>
                <a:cxn ang="cd4">
                  <a:pos x="hc" y="b"/>
                </a:cxn>
                <a:cxn ang="0">
                  <a:pos x="r" y="vc"/>
                </a:cxn>
              </a:cxnLst>
              <a:rect l="l" t="t" r="r" b="b"/>
              <a:pathLst>
                <a:path w="114" h="7">
                  <a:moveTo>
                    <a:pt x="0" y="0"/>
                  </a:moveTo>
                  <a:cubicBezTo>
                    <a:pt x="4" y="4"/>
                    <a:pt x="8" y="7"/>
                    <a:pt x="11" y="7"/>
                  </a:cubicBezTo>
                  <a:lnTo>
                    <a:pt x="114" y="7"/>
                  </a:lnTo>
                  <a:cubicBezTo>
                    <a:pt x="114" y="7"/>
                    <a:pt x="114" y="5"/>
                    <a:pt x="114" y="0"/>
                  </a:cubicBez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6" name="Freeform: Shape 115">
              <a:extLst>
                <a:ext uri="{FF2B5EF4-FFF2-40B4-BE49-F238E27FC236}">
                  <a16:creationId xmlns:a16="http://schemas.microsoft.com/office/drawing/2014/main" id="{6197C540-1E41-C6A6-802E-628A1F99DD2E}"/>
                </a:ext>
              </a:extLst>
            </p:cNvPr>
            <p:cNvSpPr/>
            <p:nvPr/>
          </p:nvSpPr>
          <p:spPr>
            <a:xfrm>
              <a:off x="12214993" y="12186251"/>
              <a:ext cx="13704" cy="18687"/>
            </a:xfrm>
            <a:custGeom>
              <a:avLst/>
              <a:gdLst/>
              <a:ahLst/>
              <a:cxnLst>
                <a:cxn ang="3cd4">
                  <a:pos x="hc" y="t"/>
                </a:cxn>
                <a:cxn ang="cd2">
                  <a:pos x="l" y="vc"/>
                </a:cxn>
                <a:cxn ang="cd4">
                  <a:pos x="hc" y="b"/>
                </a:cxn>
                <a:cxn ang="0">
                  <a:pos x="r" y="vc"/>
                </a:cxn>
              </a:cxnLst>
              <a:rect l="l" t="t" r="r" b="b"/>
              <a:pathLst>
                <a:path w="12" h="16">
                  <a:moveTo>
                    <a:pt x="1" y="16"/>
                  </a:moveTo>
                  <a:cubicBezTo>
                    <a:pt x="3" y="18"/>
                    <a:pt x="10" y="13"/>
                    <a:pt x="12" y="9"/>
                  </a:cubicBezTo>
                  <a:cubicBezTo>
                    <a:pt x="10" y="8"/>
                    <a:pt x="7" y="5"/>
                    <a:pt x="4" y="0"/>
                  </a:cubicBezTo>
                  <a:cubicBezTo>
                    <a:pt x="2" y="5"/>
                    <a:pt x="-2" y="14"/>
                    <a:pt x="1" y="16"/>
                  </a:cubicBez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7" name="Freeform: Shape 116">
              <a:extLst>
                <a:ext uri="{FF2B5EF4-FFF2-40B4-BE49-F238E27FC236}">
                  <a16:creationId xmlns:a16="http://schemas.microsoft.com/office/drawing/2014/main" id="{CBE62B7B-1AA8-7C50-8129-F0B915F12084}"/>
                </a:ext>
              </a:extLst>
            </p:cNvPr>
            <p:cNvSpPr/>
            <p:nvPr/>
          </p:nvSpPr>
          <p:spPr>
            <a:xfrm>
              <a:off x="12228697" y="12198708"/>
              <a:ext cx="14950" cy="14949"/>
            </a:xfrm>
            <a:custGeom>
              <a:avLst/>
              <a:gdLst/>
              <a:ahLst/>
              <a:cxnLst>
                <a:cxn ang="3cd4">
                  <a:pos x="hc" y="t"/>
                </a:cxn>
                <a:cxn ang="cd2">
                  <a:pos x="l" y="vc"/>
                </a:cxn>
                <a:cxn ang="cd4">
                  <a:pos x="hc" y="b"/>
                </a:cxn>
                <a:cxn ang="0">
                  <a:pos x="r" y="vc"/>
                </a:cxn>
              </a:cxnLst>
              <a:rect l="l" t="t" r="r" b="b"/>
              <a:pathLst>
                <a:path w="13" h="13">
                  <a:moveTo>
                    <a:pt x="2" y="13"/>
                  </a:moveTo>
                  <a:cubicBezTo>
                    <a:pt x="5" y="15"/>
                    <a:pt x="10" y="9"/>
                    <a:pt x="13" y="6"/>
                  </a:cubicBezTo>
                  <a:cubicBezTo>
                    <a:pt x="9" y="4"/>
                    <a:pt x="5" y="3"/>
                    <a:pt x="2" y="0"/>
                  </a:cubicBezTo>
                  <a:cubicBezTo>
                    <a:pt x="1" y="4"/>
                    <a:pt x="-2" y="11"/>
                    <a:pt x="2" y="13"/>
                  </a:cubicBez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8" name="Freeform: Shape 117">
              <a:extLst>
                <a:ext uri="{FF2B5EF4-FFF2-40B4-BE49-F238E27FC236}">
                  <a16:creationId xmlns:a16="http://schemas.microsoft.com/office/drawing/2014/main" id="{8FCEFA64-406F-49FF-C7E5-6682FEF9F34F}"/>
                </a:ext>
              </a:extLst>
            </p:cNvPr>
            <p:cNvSpPr/>
            <p:nvPr/>
          </p:nvSpPr>
          <p:spPr>
            <a:xfrm>
              <a:off x="12243646" y="12206180"/>
              <a:ext cx="13704" cy="8721"/>
            </a:xfrm>
            <a:custGeom>
              <a:avLst/>
              <a:gdLst/>
              <a:ahLst/>
              <a:cxnLst>
                <a:cxn ang="3cd4">
                  <a:pos x="hc" y="t"/>
                </a:cxn>
                <a:cxn ang="cd2">
                  <a:pos x="l" y="vc"/>
                </a:cxn>
                <a:cxn ang="cd4">
                  <a:pos x="hc" y="b"/>
                </a:cxn>
                <a:cxn ang="0">
                  <a:pos x="r" y="vc"/>
                </a:cxn>
              </a:cxnLst>
              <a:rect l="l" t="t" r="r" b="b"/>
              <a:pathLst>
                <a:path w="12" h="8">
                  <a:moveTo>
                    <a:pt x="4" y="8"/>
                  </a:moveTo>
                  <a:cubicBezTo>
                    <a:pt x="8" y="9"/>
                    <a:pt x="11" y="5"/>
                    <a:pt x="12" y="1"/>
                  </a:cubicBezTo>
                  <a:cubicBezTo>
                    <a:pt x="9" y="1"/>
                    <a:pt x="5" y="1"/>
                    <a:pt x="1" y="0"/>
                  </a:cubicBezTo>
                  <a:cubicBezTo>
                    <a:pt x="0" y="3"/>
                    <a:pt x="-2" y="7"/>
                    <a:pt x="4" y="8"/>
                  </a:cubicBez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19" name="Freeform: Shape 118">
              <a:extLst>
                <a:ext uri="{FF2B5EF4-FFF2-40B4-BE49-F238E27FC236}">
                  <a16:creationId xmlns:a16="http://schemas.microsoft.com/office/drawing/2014/main" id="{8B07F29C-D175-109C-600F-A09CB6B514BA}"/>
                </a:ext>
              </a:extLst>
            </p:cNvPr>
            <p:cNvSpPr/>
            <p:nvPr/>
          </p:nvSpPr>
          <p:spPr>
            <a:xfrm>
              <a:off x="12433006" y="12288405"/>
              <a:ext cx="107138" cy="8721"/>
            </a:xfrm>
            <a:custGeom>
              <a:avLst/>
              <a:gdLst/>
              <a:ahLst/>
              <a:cxnLst>
                <a:cxn ang="3cd4">
                  <a:pos x="hc" y="t"/>
                </a:cxn>
                <a:cxn ang="cd2">
                  <a:pos x="l" y="vc"/>
                </a:cxn>
                <a:cxn ang="cd4">
                  <a:pos x="hc" y="b"/>
                </a:cxn>
                <a:cxn ang="0">
                  <a:pos x="r" y="vc"/>
                </a:cxn>
              </a:cxnLst>
              <a:rect l="l" t="t" r="r" b="b"/>
              <a:pathLst>
                <a:path w="87" h="8">
                  <a:moveTo>
                    <a:pt x="0" y="0"/>
                  </a:moveTo>
                  <a:cubicBezTo>
                    <a:pt x="0" y="3"/>
                    <a:pt x="0" y="6"/>
                    <a:pt x="0" y="8"/>
                  </a:cubicBezTo>
                  <a:lnTo>
                    <a:pt x="87" y="8"/>
                  </a:lnTo>
                  <a:lnTo>
                    <a:pt x="87" y="0"/>
                  </a:ln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0" name="Freeform: Shape 119">
              <a:extLst>
                <a:ext uri="{FF2B5EF4-FFF2-40B4-BE49-F238E27FC236}">
                  <a16:creationId xmlns:a16="http://schemas.microsoft.com/office/drawing/2014/main" id="{3E66E7B3-DC5A-A612-9799-8189953BA99A}"/>
                </a:ext>
              </a:extLst>
            </p:cNvPr>
            <p:cNvSpPr/>
            <p:nvPr/>
          </p:nvSpPr>
          <p:spPr>
            <a:xfrm>
              <a:off x="12550111" y="12288405"/>
              <a:ext cx="159461" cy="8721"/>
            </a:xfrm>
            <a:custGeom>
              <a:avLst/>
              <a:gdLst/>
              <a:ahLst/>
              <a:cxnLst>
                <a:cxn ang="3cd4">
                  <a:pos x="hc" y="t"/>
                </a:cxn>
                <a:cxn ang="cd2">
                  <a:pos x="l" y="vc"/>
                </a:cxn>
                <a:cxn ang="cd4">
                  <a:pos x="hc" y="b"/>
                </a:cxn>
                <a:cxn ang="0">
                  <a:pos x="r" y="vc"/>
                </a:cxn>
              </a:cxnLst>
              <a:rect l="l" t="t" r="r" b="b"/>
              <a:pathLst>
                <a:path w="129" h="8">
                  <a:moveTo>
                    <a:pt x="0" y="0"/>
                  </a:moveTo>
                  <a:cubicBezTo>
                    <a:pt x="4" y="5"/>
                    <a:pt x="9" y="8"/>
                    <a:pt x="13" y="8"/>
                  </a:cubicBezTo>
                  <a:lnTo>
                    <a:pt x="127" y="8"/>
                  </a:lnTo>
                  <a:cubicBezTo>
                    <a:pt x="127" y="8"/>
                    <a:pt x="128" y="5"/>
                    <a:pt x="129" y="0"/>
                  </a:cubicBez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1" name="Freeform: Shape 120">
              <a:extLst>
                <a:ext uri="{FF2B5EF4-FFF2-40B4-BE49-F238E27FC236}">
                  <a16:creationId xmlns:a16="http://schemas.microsoft.com/office/drawing/2014/main" id="{0064C97E-642A-AEBF-A633-DEB0283907A5}"/>
                </a:ext>
              </a:extLst>
            </p:cNvPr>
            <p:cNvSpPr/>
            <p:nvPr/>
          </p:nvSpPr>
          <p:spPr>
            <a:xfrm>
              <a:off x="12583747" y="12161335"/>
              <a:ext cx="62290" cy="47340"/>
            </a:xfrm>
            <a:custGeom>
              <a:avLst/>
              <a:gdLst/>
              <a:ahLst/>
              <a:cxnLst>
                <a:cxn ang="3cd4">
                  <a:pos x="hc" y="t"/>
                </a:cxn>
                <a:cxn ang="cd2">
                  <a:pos x="l" y="vc"/>
                </a:cxn>
                <a:cxn ang="cd4">
                  <a:pos x="hc" y="b"/>
                </a:cxn>
                <a:cxn ang="0">
                  <a:pos x="r" y="vc"/>
                </a:cxn>
              </a:cxnLst>
              <a:rect l="l" t="t" r="r" b="b"/>
              <a:pathLst>
                <a:path w="51" h="39">
                  <a:moveTo>
                    <a:pt x="1" y="32"/>
                  </a:moveTo>
                  <a:cubicBezTo>
                    <a:pt x="7" y="38"/>
                    <a:pt x="25" y="14"/>
                    <a:pt x="25" y="14"/>
                  </a:cubicBezTo>
                  <a:cubicBezTo>
                    <a:pt x="25" y="14"/>
                    <a:pt x="12" y="36"/>
                    <a:pt x="18" y="39"/>
                  </a:cubicBezTo>
                  <a:cubicBezTo>
                    <a:pt x="25" y="41"/>
                    <a:pt x="37" y="18"/>
                    <a:pt x="37" y="18"/>
                  </a:cubicBezTo>
                  <a:cubicBezTo>
                    <a:pt x="37" y="18"/>
                    <a:pt x="30" y="36"/>
                    <a:pt x="35" y="37"/>
                  </a:cubicBezTo>
                  <a:cubicBezTo>
                    <a:pt x="39" y="37"/>
                    <a:pt x="46" y="26"/>
                    <a:pt x="51" y="18"/>
                  </a:cubicBezTo>
                  <a:cubicBezTo>
                    <a:pt x="39" y="15"/>
                    <a:pt x="26" y="10"/>
                    <a:pt x="15" y="0"/>
                  </a:cubicBezTo>
                  <a:cubicBezTo>
                    <a:pt x="10" y="8"/>
                    <a:pt x="-4" y="27"/>
                    <a:pt x="1" y="32"/>
                  </a:cubicBez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2" name="Freeform: Shape 121">
              <a:extLst>
                <a:ext uri="{FF2B5EF4-FFF2-40B4-BE49-F238E27FC236}">
                  <a16:creationId xmlns:a16="http://schemas.microsoft.com/office/drawing/2014/main" id="{D5300B9D-D23C-3FB9-B574-E9125A1AA46E}"/>
                </a:ext>
              </a:extLst>
            </p:cNvPr>
            <p:cNvSpPr/>
            <p:nvPr/>
          </p:nvSpPr>
          <p:spPr>
            <a:xfrm>
              <a:off x="19041928" y="4091097"/>
              <a:ext cx="2228721" cy="696397"/>
            </a:xfrm>
            <a:custGeom>
              <a:avLst/>
              <a:gdLst/>
              <a:ahLst/>
              <a:cxnLst>
                <a:cxn ang="3cd4">
                  <a:pos x="hc" y="t"/>
                </a:cxn>
                <a:cxn ang="cd2">
                  <a:pos x="l" y="vc"/>
                </a:cxn>
                <a:cxn ang="cd4">
                  <a:pos x="hc" y="b"/>
                </a:cxn>
                <a:cxn ang="0">
                  <a:pos x="r" y="vc"/>
                </a:cxn>
              </a:cxnLst>
              <a:rect l="l" t="t" r="r" b="b"/>
              <a:pathLst>
                <a:path w="1790" h="560">
                  <a:moveTo>
                    <a:pt x="0" y="560"/>
                  </a:moveTo>
                  <a:lnTo>
                    <a:pt x="1786" y="560"/>
                  </a:lnTo>
                  <a:cubicBezTo>
                    <a:pt x="1786" y="560"/>
                    <a:pt x="1810" y="468"/>
                    <a:pt x="1734" y="402"/>
                  </a:cubicBezTo>
                  <a:cubicBezTo>
                    <a:pt x="1659" y="337"/>
                    <a:pt x="1532" y="388"/>
                    <a:pt x="1532" y="388"/>
                  </a:cubicBezTo>
                  <a:cubicBezTo>
                    <a:pt x="1532" y="388"/>
                    <a:pt x="1439" y="-16"/>
                    <a:pt x="949" y="0"/>
                  </a:cubicBezTo>
                  <a:cubicBezTo>
                    <a:pt x="461" y="17"/>
                    <a:pt x="461" y="346"/>
                    <a:pt x="461" y="346"/>
                  </a:cubicBezTo>
                  <a:cubicBezTo>
                    <a:pt x="461" y="346"/>
                    <a:pt x="347" y="236"/>
                    <a:pt x="193" y="280"/>
                  </a:cubicBezTo>
                  <a:cubicBezTo>
                    <a:pt x="6" y="334"/>
                    <a:pt x="0" y="560"/>
                    <a:pt x="0" y="560"/>
                  </a:cubicBezTo>
                  <a:close/>
                </a:path>
              </a:pathLst>
            </a:custGeom>
            <a:solidFill>
              <a:srgbClr val="AEAAF7"/>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3" name="Freeform: Shape 122">
              <a:extLst>
                <a:ext uri="{FF2B5EF4-FFF2-40B4-BE49-F238E27FC236}">
                  <a16:creationId xmlns:a16="http://schemas.microsoft.com/office/drawing/2014/main" id="{E796F2EA-FC98-34CF-E5F6-28CB09A04D55}"/>
                </a:ext>
              </a:extLst>
            </p:cNvPr>
            <p:cNvSpPr/>
            <p:nvPr/>
          </p:nvSpPr>
          <p:spPr>
            <a:xfrm>
              <a:off x="14553344" y="3848168"/>
              <a:ext cx="2485355" cy="732525"/>
            </a:xfrm>
            <a:custGeom>
              <a:avLst/>
              <a:gdLst/>
              <a:ahLst/>
              <a:cxnLst>
                <a:cxn ang="3cd4">
                  <a:pos x="hc" y="t"/>
                </a:cxn>
                <a:cxn ang="cd2">
                  <a:pos x="l" y="vc"/>
                </a:cxn>
                <a:cxn ang="cd4">
                  <a:pos x="hc" y="b"/>
                </a:cxn>
                <a:cxn ang="0">
                  <a:pos x="r" y="vc"/>
                </a:cxn>
              </a:cxnLst>
              <a:rect l="l" t="t" r="r" b="b"/>
              <a:pathLst>
                <a:path w="1996" h="589">
                  <a:moveTo>
                    <a:pt x="1996" y="589"/>
                  </a:moveTo>
                  <a:lnTo>
                    <a:pt x="0" y="589"/>
                  </a:lnTo>
                  <a:cubicBezTo>
                    <a:pt x="0" y="589"/>
                    <a:pt x="71" y="380"/>
                    <a:pt x="266" y="316"/>
                  </a:cubicBezTo>
                  <a:cubicBezTo>
                    <a:pt x="462" y="253"/>
                    <a:pt x="588" y="373"/>
                    <a:pt x="588" y="373"/>
                  </a:cubicBezTo>
                  <a:cubicBezTo>
                    <a:pt x="588" y="373"/>
                    <a:pt x="605" y="60"/>
                    <a:pt x="1035" y="6"/>
                  </a:cubicBezTo>
                  <a:cubicBezTo>
                    <a:pt x="1465" y="-48"/>
                    <a:pt x="1707" y="300"/>
                    <a:pt x="1728" y="417"/>
                  </a:cubicBezTo>
                  <a:cubicBezTo>
                    <a:pt x="1728" y="417"/>
                    <a:pt x="1968" y="361"/>
                    <a:pt x="1996" y="589"/>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4" name="Freeform: Shape 123">
              <a:extLst>
                <a:ext uri="{FF2B5EF4-FFF2-40B4-BE49-F238E27FC236}">
                  <a16:creationId xmlns:a16="http://schemas.microsoft.com/office/drawing/2014/main" id="{451DE98C-4B60-6276-ADB8-48A1CF55C615}"/>
                </a:ext>
              </a:extLst>
            </p:cNvPr>
            <p:cNvSpPr/>
            <p:nvPr/>
          </p:nvSpPr>
          <p:spPr>
            <a:xfrm>
              <a:off x="12370713" y="4200727"/>
              <a:ext cx="3614038" cy="1270707"/>
            </a:xfrm>
            <a:custGeom>
              <a:avLst/>
              <a:gdLst/>
              <a:ahLst/>
              <a:cxnLst>
                <a:cxn ang="3cd4">
                  <a:pos x="hc" y="t"/>
                </a:cxn>
                <a:cxn ang="cd2">
                  <a:pos x="l" y="vc"/>
                </a:cxn>
                <a:cxn ang="cd4">
                  <a:pos x="hc" y="b"/>
                </a:cxn>
                <a:cxn ang="0">
                  <a:pos x="r" y="vc"/>
                </a:cxn>
              </a:cxnLst>
              <a:rect l="l" t="t" r="r" b="b"/>
              <a:pathLst>
                <a:path w="2902" h="1021">
                  <a:moveTo>
                    <a:pt x="0" y="1021"/>
                  </a:moveTo>
                  <a:lnTo>
                    <a:pt x="2902" y="1021"/>
                  </a:lnTo>
                  <a:cubicBezTo>
                    <a:pt x="2902" y="1021"/>
                    <a:pt x="2896" y="624"/>
                    <a:pt x="2488" y="699"/>
                  </a:cubicBezTo>
                  <a:cubicBezTo>
                    <a:pt x="2488" y="699"/>
                    <a:pt x="2291" y="3"/>
                    <a:pt x="1598" y="0"/>
                  </a:cubicBezTo>
                  <a:cubicBezTo>
                    <a:pt x="906" y="-3"/>
                    <a:pt x="756" y="495"/>
                    <a:pt x="762" y="624"/>
                  </a:cubicBezTo>
                  <a:cubicBezTo>
                    <a:pt x="762" y="624"/>
                    <a:pt x="571" y="392"/>
                    <a:pt x="295" y="510"/>
                  </a:cubicBezTo>
                  <a:cubicBezTo>
                    <a:pt x="6" y="635"/>
                    <a:pt x="-3" y="927"/>
                    <a:pt x="0" y="1021"/>
                  </a:cubicBezTo>
                  <a:close/>
                </a:path>
              </a:pathLst>
            </a:custGeom>
            <a:solidFill>
              <a:srgbClr val="FFCD92"/>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5" name="Freeform: Shape 124">
              <a:extLst>
                <a:ext uri="{FF2B5EF4-FFF2-40B4-BE49-F238E27FC236}">
                  <a16:creationId xmlns:a16="http://schemas.microsoft.com/office/drawing/2014/main" id="{6EE39CC2-2976-E63E-0C05-599C1F918EC5}"/>
                </a:ext>
              </a:extLst>
            </p:cNvPr>
            <p:cNvSpPr/>
            <p:nvPr/>
          </p:nvSpPr>
          <p:spPr>
            <a:xfrm>
              <a:off x="19424390" y="4662912"/>
              <a:ext cx="3012321" cy="949293"/>
            </a:xfrm>
            <a:custGeom>
              <a:avLst/>
              <a:gdLst/>
              <a:ahLst/>
              <a:cxnLst>
                <a:cxn ang="3cd4">
                  <a:pos x="hc" y="t"/>
                </a:cxn>
                <a:cxn ang="cd2">
                  <a:pos x="l" y="vc"/>
                </a:cxn>
                <a:cxn ang="cd4">
                  <a:pos x="hc" y="b"/>
                </a:cxn>
                <a:cxn ang="0">
                  <a:pos x="r" y="vc"/>
                </a:cxn>
              </a:cxnLst>
              <a:rect l="l" t="t" r="r" b="b"/>
              <a:pathLst>
                <a:path w="2419" h="763">
                  <a:moveTo>
                    <a:pt x="2419" y="763"/>
                  </a:moveTo>
                  <a:lnTo>
                    <a:pt x="0" y="763"/>
                  </a:lnTo>
                  <a:cubicBezTo>
                    <a:pt x="0" y="763"/>
                    <a:pt x="28" y="456"/>
                    <a:pt x="254" y="390"/>
                  </a:cubicBezTo>
                  <a:cubicBezTo>
                    <a:pt x="480" y="325"/>
                    <a:pt x="642" y="474"/>
                    <a:pt x="642" y="474"/>
                  </a:cubicBezTo>
                  <a:cubicBezTo>
                    <a:pt x="642" y="474"/>
                    <a:pt x="661" y="76"/>
                    <a:pt x="1180" y="8"/>
                  </a:cubicBezTo>
                  <a:cubicBezTo>
                    <a:pt x="1700" y="-60"/>
                    <a:pt x="2041" y="323"/>
                    <a:pt x="2081" y="523"/>
                  </a:cubicBezTo>
                  <a:cubicBezTo>
                    <a:pt x="2081" y="523"/>
                    <a:pt x="2384" y="454"/>
                    <a:pt x="2419" y="763"/>
                  </a:cubicBezTo>
                  <a:close/>
                </a:path>
              </a:pathLst>
            </a:custGeom>
            <a:solidFill>
              <a:srgbClr val="4C4990"/>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6" name="Freeform: Shape 125">
              <a:extLst>
                <a:ext uri="{FF2B5EF4-FFF2-40B4-BE49-F238E27FC236}">
                  <a16:creationId xmlns:a16="http://schemas.microsoft.com/office/drawing/2014/main" id="{F2996FB7-2087-C625-2FE5-4D06BE5F741C}"/>
                </a:ext>
              </a:extLst>
            </p:cNvPr>
            <p:cNvSpPr/>
            <p:nvPr/>
          </p:nvSpPr>
          <p:spPr>
            <a:xfrm>
              <a:off x="15125162" y="5802815"/>
              <a:ext cx="4427544" cy="5999732"/>
            </a:xfrm>
            <a:custGeom>
              <a:avLst/>
              <a:gdLst/>
              <a:ahLst/>
              <a:cxnLst>
                <a:cxn ang="3cd4">
                  <a:pos x="hc" y="t"/>
                </a:cxn>
                <a:cxn ang="cd2">
                  <a:pos x="l" y="vc"/>
                </a:cxn>
                <a:cxn ang="cd4">
                  <a:pos x="hc" y="b"/>
                </a:cxn>
                <a:cxn ang="0">
                  <a:pos x="r" y="vc"/>
                </a:cxn>
              </a:cxnLst>
              <a:rect l="l" t="t" r="r" b="b"/>
              <a:pathLst>
                <a:path w="3555" h="4817">
                  <a:moveTo>
                    <a:pt x="3388" y="4817"/>
                  </a:moveTo>
                  <a:lnTo>
                    <a:pt x="167" y="4817"/>
                  </a:lnTo>
                  <a:cubicBezTo>
                    <a:pt x="75" y="4817"/>
                    <a:pt x="0" y="4742"/>
                    <a:pt x="0" y="4650"/>
                  </a:cubicBezTo>
                  <a:lnTo>
                    <a:pt x="0" y="167"/>
                  </a:lnTo>
                  <a:cubicBezTo>
                    <a:pt x="0" y="75"/>
                    <a:pt x="75" y="0"/>
                    <a:pt x="167" y="0"/>
                  </a:cubicBezTo>
                  <a:lnTo>
                    <a:pt x="3388" y="0"/>
                  </a:lnTo>
                  <a:cubicBezTo>
                    <a:pt x="3481" y="0"/>
                    <a:pt x="3555" y="75"/>
                    <a:pt x="3555" y="167"/>
                  </a:cubicBezTo>
                  <a:lnTo>
                    <a:pt x="3555" y="4650"/>
                  </a:lnTo>
                  <a:cubicBezTo>
                    <a:pt x="3555" y="4742"/>
                    <a:pt x="3481" y="4817"/>
                    <a:pt x="3388" y="4817"/>
                  </a:cubicBezTo>
                  <a:close/>
                </a:path>
              </a:pathLst>
            </a:custGeom>
            <a:solidFill>
              <a:srgbClr val="FFFFFF"/>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7" name="Freeform: Shape 126">
              <a:extLst>
                <a:ext uri="{FF2B5EF4-FFF2-40B4-BE49-F238E27FC236}">
                  <a16:creationId xmlns:a16="http://schemas.microsoft.com/office/drawing/2014/main" id="{3E8BDC9E-A7B8-569F-FF3F-2DD017CDAB06}"/>
                </a:ext>
              </a:extLst>
            </p:cNvPr>
            <p:cNvSpPr/>
            <p:nvPr/>
          </p:nvSpPr>
          <p:spPr>
            <a:xfrm>
              <a:off x="15532536" y="6212680"/>
              <a:ext cx="3614038" cy="4958250"/>
            </a:xfrm>
            <a:custGeom>
              <a:avLst/>
              <a:gdLst/>
              <a:ahLst/>
              <a:cxnLst>
                <a:cxn ang="3cd4">
                  <a:pos x="hc" y="t"/>
                </a:cxn>
                <a:cxn ang="cd2">
                  <a:pos x="l" y="vc"/>
                </a:cxn>
                <a:cxn ang="cd4">
                  <a:pos x="hc" y="b"/>
                </a:cxn>
                <a:cxn ang="0">
                  <a:pos x="r" y="vc"/>
                </a:cxn>
              </a:cxnLst>
              <a:rect l="l" t="t" r="r" b="b"/>
              <a:pathLst>
                <a:path w="2902" h="3981">
                  <a:moveTo>
                    <a:pt x="2902" y="3981"/>
                  </a:moveTo>
                  <a:lnTo>
                    <a:pt x="0" y="3981"/>
                  </a:lnTo>
                  <a:lnTo>
                    <a:pt x="0" y="0"/>
                  </a:lnTo>
                  <a:lnTo>
                    <a:pt x="2902" y="0"/>
                  </a:lnTo>
                  <a:close/>
                </a:path>
              </a:pathLst>
            </a:custGeom>
            <a:solidFill>
              <a:srgbClr val="BDF0F3"/>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8" name="Freeform: Shape 127">
              <a:extLst>
                <a:ext uri="{FF2B5EF4-FFF2-40B4-BE49-F238E27FC236}">
                  <a16:creationId xmlns:a16="http://schemas.microsoft.com/office/drawing/2014/main" id="{AB21EA63-A1CA-BFA2-C055-F46016CFACF1}"/>
                </a:ext>
              </a:extLst>
            </p:cNvPr>
            <p:cNvSpPr/>
            <p:nvPr/>
          </p:nvSpPr>
          <p:spPr>
            <a:xfrm>
              <a:off x="17143345" y="11288035"/>
              <a:ext cx="392424" cy="392424"/>
            </a:xfrm>
            <a:custGeom>
              <a:avLst/>
              <a:gdLst/>
              <a:ahLst/>
              <a:cxnLst>
                <a:cxn ang="3cd4">
                  <a:pos x="hc" y="t"/>
                </a:cxn>
                <a:cxn ang="cd2">
                  <a:pos x="l" y="vc"/>
                </a:cxn>
                <a:cxn ang="cd4">
                  <a:pos x="hc" y="b"/>
                </a:cxn>
                <a:cxn ang="0">
                  <a:pos x="r" y="vc"/>
                </a:cxn>
              </a:cxnLst>
              <a:rect l="l" t="t" r="r" b="b"/>
              <a:pathLst>
                <a:path w="316" h="316">
                  <a:moveTo>
                    <a:pt x="316" y="158"/>
                  </a:moveTo>
                  <a:cubicBezTo>
                    <a:pt x="316" y="71"/>
                    <a:pt x="245" y="0"/>
                    <a:pt x="158" y="0"/>
                  </a:cubicBezTo>
                  <a:cubicBezTo>
                    <a:pt x="70" y="0"/>
                    <a:pt x="0" y="71"/>
                    <a:pt x="0" y="158"/>
                  </a:cubicBezTo>
                  <a:cubicBezTo>
                    <a:pt x="0" y="245"/>
                    <a:pt x="70" y="316"/>
                    <a:pt x="158" y="316"/>
                  </a:cubicBezTo>
                  <a:cubicBezTo>
                    <a:pt x="245" y="316"/>
                    <a:pt x="316" y="245"/>
                    <a:pt x="316" y="158"/>
                  </a:cubicBezTo>
                  <a:close/>
                </a:path>
              </a:pathLst>
            </a:custGeom>
            <a:solidFill>
              <a:srgbClr val="FD9798"/>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29" name="Freeform: Shape 128">
              <a:extLst>
                <a:ext uri="{FF2B5EF4-FFF2-40B4-BE49-F238E27FC236}">
                  <a16:creationId xmlns:a16="http://schemas.microsoft.com/office/drawing/2014/main" id="{BDD203D5-1FF2-71AE-C2FB-FBEC30105E69}"/>
                </a:ext>
              </a:extLst>
            </p:cNvPr>
            <p:cNvSpPr/>
            <p:nvPr/>
          </p:nvSpPr>
          <p:spPr>
            <a:xfrm>
              <a:off x="15719405" y="6453118"/>
              <a:ext cx="1283167" cy="909425"/>
            </a:xfrm>
            <a:custGeom>
              <a:avLst/>
              <a:gdLst>
                <a:gd name="connsiteX0" fmla="*/ 632239 w 1283167"/>
                <a:gd name="connsiteY0" fmla="*/ 733768 h 909425"/>
                <a:gd name="connsiteX1" fmla="*/ 720068 w 1283167"/>
                <a:gd name="connsiteY1" fmla="*/ 821597 h 909425"/>
                <a:gd name="connsiteX2" fmla="*/ 632239 w 1283167"/>
                <a:gd name="connsiteY2" fmla="*/ 909425 h 909425"/>
                <a:gd name="connsiteX3" fmla="*/ 544411 w 1283167"/>
                <a:gd name="connsiteY3" fmla="*/ 821597 h 909425"/>
                <a:gd name="connsiteX4" fmla="*/ 632239 w 1283167"/>
                <a:gd name="connsiteY4" fmla="*/ 733768 h 909425"/>
                <a:gd name="connsiteX5" fmla="*/ 632259 w 1283167"/>
                <a:gd name="connsiteY5" fmla="*/ 541919 h 909425"/>
                <a:gd name="connsiteX6" fmla="*/ 879529 w 1283167"/>
                <a:gd name="connsiteY6" fmla="*/ 689117 h 909425"/>
                <a:gd name="connsiteX7" fmla="*/ 829826 w 1283167"/>
                <a:gd name="connsiteY7" fmla="*/ 716330 h 909425"/>
                <a:gd name="connsiteX8" fmla="*/ 632259 w 1283167"/>
                <a:gd name="connsiteY8" fmla="*/ 597582 h 909425"/>
                <a:gd name="connsiteX9" fmla="*/ 448359 w 1283167"/>
                <a:gd name="connsiteY9" fmla="*/ 696539 h 909425"/>
                <a:gd name="connsiteX10" fmla="*/ 399899 w 1283167"/>
                <a:gd name="connsiteY10" fmla="*/ 664378 h 909425"/>
                <a:gd name="connsiteX11" fmla="*/ 632259 w 1283167"/>
                <a:gd name="connsiteY11" fmla="*/ 541919 h 909425"/>
                <a:gd name="connsiteX12" fmla="*/ 632253 w 1283167"/>
                <a:gd name="connsiteY12" fmla="*/ 277811 h 909425"/>
                <a:gd name="connsiteX13" fmla="*/ 1076363 w 1283167"/>
                <a:gd name="connsiteY13" fmla="*/ 504705 h 909425"/>
                <a:gd name="connsiteX14" fmla="*/ 1030336 w 1283167"/>
                <a:gd name="connsiteY14" fmla="*/ 538181 h 909425"/>
                <a:gd name="connsiteX15" fmla="*/ 632253 w 1283167"/>
                <a:gd name="connsiteY15" fmla="*/ 334844 h 909425"/>
                <a:gd name="connsiteX16" fmla="*/ 252831 w 1283167"/>
                <a:gd name="connsiteY16" fmla="*/ 515863 h 909425"/>
                <a:gd name="connsiteX17" fmla="*/ 208047 w 1283167"/>
                <a:gd name="connsiteY17" fmla="*/ 481147 h 909425"/>
                <a:gd name="connsiteX18" fmla="*/ 632253 w 1283167"/>
                <a:gd name="connsiteY18" fmla="*/ 277811 h 909425"/>
                <a:gd name="connsiteX19" fmla="*/ 632249 w 1283167"/>
                <a:gd name="connsiteY19" fmla="*/ 0 h 909425"/>
                <a:gd name="connsiteX20" fmla="*/ 1283167 w 1283167"/>
                <a:gd name="connsiteY20" fmla="*/ 317799 h 909425"/>
                <a:gd name="connsiteX21" fmla="*/ 1237117 w 1283167"/>
                <a:gd name="connsiteY21" fmla="*/ 352559 h 909425"/>
                <a:gd name="connsiteX22" fmla="*/ 632249 w 1283167"/>
                <a:gd name="connsiteY22" fmla="*/ 57104 h 909425"/>
                <a:gd name="connsiteX23" fmla="*/ 44805 w 1283167"/>
                <a:gd name="connsiteY23" fmla="*/ 332696 h 909425"/>
                <a:gd name="connsiteX24" fmla="*/ 0 w 1283167"/>
                <a:gd name="connsiteY24" fmla="*/ 295454 h 909425"/>
                <a:gd name="connsiteX25" fmla="*/ 632249 w 1283167"/>
                <a:gd name="connsiteY25" fmla="*/ 0 h 90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3167" h="909425">
                  <a:moveTo>
                    <a:pt x="632239" y="733768"/>
                  </a:moveTo>
                  <a:cubicBezTo>
                    <a:pt x="680483" y="733768"/>
                    <a:pt x="720068" y="773353"/>
                    <a:pt x="720068" y="821597"/>
                  </a:cubicBezTo>
                  <a:cubicBezTo>
                    <a:pt x="720068" y="869841"/>
                    <a:pt x="680483" y="909425"/>
                    <a:pt x="632239" y="909425"/>
                  </a:cubicBezTo>
                  <a:cubicBezTo>
                    <a:pt x="583996" y="909425"/>
                    <a:pt x="544411" y="869841"/>
                    <a:pt x="544411" y="821597"/>
                  </a:cubicBezTo>
                  <a:cubicBezTo>
                    <a:pt x="544411" y="773353"/>
                    <a:pt x="583996" y="733768"/>
                    <a:pt x="632239" y="733768"/>
                  </a:cubicBezTo>
                  <a:close/>
                  <a:moveTo>
                    <a:pt x="632259" y="541919"/>
                  </a:moveTo>
                  <a:cubicBezTo>
                    <a:pt x="736634" y="541919"/>
                    <a:pt x="831069" y="597582"/>
                    <a:pt x="879529" y="689117"/>
                  </a:cubicBezTo>
                  <a:lnTo>
                    <a:pt x="829826" y="716330"/>
                  </a:lnTo>
                  <a:cubicBezTo>
                    <a:pt x="790064" y="643350"/>
                    <a:pt x="715510" y="597582"/>
                    <a:pt x="632259" y="597582"/>
                  </a:cubicBezTo>
                  <a:cubicBezTo>
                    <a:pt x="558947" y="597582"/>
                    <a:pt x="489364" y="634691"/>
                    <a:pt x="448359" y="696539"/>
                  </a:cubicBezTo>
                  <a:lnTo>
                    <a:pt x="399899" y="664378"/>
                  </a:lnTo>
                  <a:cubicBezTo>
                    <a:pt x="452087" y="587687"/>
                    <a:pt x="540309" y="541919"/>
                    <a:pt x="632259" y="541919"/>
                  </a:cubicBezTo>
                  <a:close/>
                  <a:moveTo>
                    <a:pt x="632253" y="277811"/>
                  </a:moveTo>
                  <a:cubicBezTo>
                    <a:pt x="808902" y="277811"/>
                    <a:pt x="974355" y="362121"/>
                    <a:pt x="1076363" y="504705"/>
                  </a:cubicBezTo>
                  <a:lnTo>
                    <a:pt x="1030336" y="538181"/>
                  </a:lnTo>
                  <a:cubicBezTo>
                    <a:pt x="938279" y="410475"/>
                    <a:pt x="790242" y="334844"/>
                    <a:pt x="632253" y="334844"/>
                  </a:cubicBezTo>
                  <a:cubicBezTo>
                    <a:pt x="484217" y="334844"/>
                    <a:pt x="344888" y="400557"/>
                    <a:pt x="252831" y="515863"/>
                  </a:cubicBezTo>
                  <a:lnTo>
                    <a:pt x="208047" y="481147"/>
                  </a:lnTo>
                  <a:cubicBezTo>
                    <a:pt x="311300" y="352202"/>
                    <a:pt x="466800" y="277811"/>
                    <a:pt x="632253" y="277811"/>
                  </a:cubicBezTo>
                  <a:close/>
                  <a:moveTo>
                    <a:pt x="632249" y="0"/>
                  </a:moveTo>
                  <a:cubicBezTo>
                    <a:pt x="888633" y="0"/>
                    <a:pt x="1125103" y="115450"/>
                    <a:pt x="1283167" y="317799"/>
                  </a:cubicBezTo>
                  <a:lnTo>
                    <a:pt x="1237117" y="352559"/>
                  </a:lnTo>
                  <a:cubicBezTo>
                    <a:pt x="1090255" y="165107"/>
                    <a:pt x="871209" y="57104"/>
                    <a:pt x="632249" y="57104"/>
                  </a:cubicBezTo>
                  <a:cubicBezTo>
                    <a:pt x="404490" y="57104"/>
                    <a:pt x="189177" y="157658"/>
                    <a:pt x="44805" y="332696"/>
                  </a:cubicBezTo>
                  <a:lnTo>
                    <a:pt x="0" y="295454"/>
                  </a:lnTo>
                  <a:cubicBezTo>
                    <a:pt x="156818" y="108002"/>
                    <a:pt x="387066" y="0"/>
                    <a:pt x="632249" y="0"/>
                  </a:cubicBezTo>
                  <a:close/>
                </a:path>
              </a:pathLst>
            </a:custGeom>
            <a:solidFill>
              <a:srgbClr val="90D4D7"/>
            </a:solidFill>
            <a:ln cap="flat">
              <a:noFill/>
              <a:prstDash val="solid"/>
            </a:ln>
          </p:spPr>
          <p:txBody>
            <a:bodyPr vert="horz" wrap="square" lIns="33750" tIns="16875" rIns="33750" bIns="16875" anchor="ctr" anchorCtr="1" compatLnSpc="0">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0" name="Freeform: Shape 129">
              <a:extLst>
                <a:ext uri="{FF2B5EF4-FFF2-40B4-BE49-F238E27FC236}">
                  <a16:creationId xmlns:a16="http://schemas.microsoft.com/office/drawing/2014/main" id="{BBD67F54-7721-4C5C-9285-A3BE6D817C1A}"/>
                </a:ext>
              </a:extLst>
            </p:cNvPr>
            <p:cNvSpPr/>
            <p:nvPr/>
          </p:nvSpPr>
          <p:spPr>
            <a:xfrm>
              <a:off x="14691627" y="4822377"/>
              <a:ext cx="2490338" cy="2363267"/>
            </a:xfrm>
            <a:custGeom>
              <a:avLst/>
              <a:gdLst/>
              <a:ahLst/>
              <a:cxnLst>
                <a:cxn ang="3cd4">
                  <a:pos x="hc" y="t"/>
                </a:cxn>
                <a:cxn ang="cd2">
                  <a:pos x="l" y="vc"/>
                </a:cxn>
                <a:cxn ang="cd4">
                  <a:pos x="hc" y="b"/>
                </a:cxn>
                <a:cxn ang="0">
                  <a:pos x="r" y="vc"/>
                </a:cxn>
              </a:cxnLst>
              <a:rect l="l" t="t" r="r" b="b"/>
              <a:pathLst>
                <a:path w="2000" h="1898">
                  <a:moveTo>
                    <a:pt x="348" y="1898"/>
                  </a:moveTo>
                  <a:lnTo>
                    <a:pt x="348" y="938"/>
                  </a:lnTo>
                  <a:cubicBezTo>
                    <a:pt x="348" y="855"/>
                    <a:pt x="415" y="787"/>
                    <a:pt x="499" y="787"/>
                  </a:cubicBezTo>
                  <a:lnTo>
                    <a:pt x="700" y="787"/>
                  </a:lnTo>
                  <a:cubicBezTo>
                    <a:pt x="793" y="670"/>
                    <a:pt x="935" y="594"/>
                    <a:pt x="1096" y="594"/>
                  </a:cubicBezTo>
                  <a:cubicBezTo>
                    <a:pt x="1256" y="594"/>
                    <a:pt x="1399" y="670"/>
                    <a:pt x="1491" y="787"/>
                  </a:cubicBezTo>
                  <a:lnTo>
                    <a:pt x="2000" y="787"/>
                  </a:lnTo>
                  <a:cubicBezTo>
                    <a:pt x="1971" y="703"/>
                    <a:pt x="1931" y="625"/>
                    <a:pt x="1882" y="553"/>
                  </a:cubicBezTo>
                  <a:lnTo>
                    <a:pt x="1993" y="443"/>
                  </a:lnTo>
                  <a:lnTo>
                    <a:pt x="1749" y="199"/>
                  </a:lnTo>
                  <a:lnTo>
                    <a:pt x="1638" y="310"/>
                  </a:lnTo>
                  <a:cubicBezTo>
                    <a:pt x="1529" y="234"/>
                    <a:pt x="1404" y="181"/>
                    <a:pt x="1268" y="156"/>
                  </a:cubicBezTo>
                  <a:lnTo>
                    <a:pt x="1268" y="0"/>
                  </a:lnTo>
                  <a:lnTo>
                    <a:pt x="924" y="0"/>
                  </a:lnTo>
                  <a:lnTo>
                    <a:pt x="924" y="156"/>
                  </a:lnTo>
                  <a:cubicBezTo>
                    <a:pt x="788" y="181"/>
                    <a:pt x="662" y="234"/>
                    <a:pt x="553" y="310"/>
                  </a:cubicBezTo>
                  <a:lnTo>
                    <a:pt x="442" y="199"/>
                  </a:lnTo>
                  <a:lnTo>
                    <a:pt x="199" y="443"/>
                  </a:lnTo>
                  <a:lnTo>
                    <a:pt x="310" y="553"/>
                  </a:lnTo>
                  <a:cubicBezTo>
                    <a:pt x="234" y="663"/>
                    <a:pt x="180" y="788"/>
                    <a:pt x="156" y="924"/>
                  </a:cubicBezTo>
                  <a:lnTo>
                    <a:pt x="0" y="924"/>
                  </a:lnTo>
                  <a:lnTo>
                    <a:pt x="0" y="1268"/>
                  </a:lnTo>
                  <a:lnTo>
                    <a:pt x="156" y="1268"/>
                  </a:lnTo>
                  <a:cubicBezTo>
                    <a:pt x="180" y="1404"/>
                    <a:pt x="234" y="1530"/>
                    <a:pt x="310" y="1639"/>
                  </a:cubicBezTo>
                  <a:lnTo>
                    <a:pt x="199" y="1749"/>
                  </a:lnTo>
                  <a:close/>
                </a:path>
              </a:pathLst>
            </a:custGeom>
            <a:solidFill>
              <a:srgbClr val="4C4990"/>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1" name="Freeform: Shape 130">
              <a:extLst>
                <a:ext uri="{FF2B5EF4-FFF2-40B4-BE49-F238E27FC236}">
                  <a16:creationId xmlns:a16="http://schemas.microsoft.com/office/drawing/2014/main" id="{C767BF12-EEED-2FCA-DC13-A69B2CF08D26}"/>
                </a:ext>
              </a:extLst>
            </p:cNvPr>
            <p:cNvSpPr/>
            <p:nvPr/>
          </p:nvSpPr>
          <p:spPr>
            <a:xfrm>
              <a:off x="13463276" y="9472917"/>
              <a:ext cx="266599" cy="675219"/>
            </a:xfrm>
            <a:custGeom>
              <a:avLst/>
              <a:gdLst/>
              <a:ahLst/>
              <a:cxnLst>
                <a:cxn ang="3cd4">
                  <a:pos x="hc" y="t"/>
                </a:cxn>
                <a:cxn ang="cd2">
                  <a:pos x="l" y="vc"/>
                </a:cxn>
                <a:cxn ang="cd4">
                  <a:pos x="hc" y="b"/>
                </a:cxn>
                <a:cxn ang="0">
                  <a:pos x="r" y="vc"/>
                </a:cxn>
              </a:cxnLst>
              <a:rect l="l" t="t" r="r" b="b"/>
              <a:pathLst>
                <a:path w="215" h="543">
                  <a:moveTo>
                    <a:pt x="73" y="0"/>
                  </a:moveTo>
                  <a:lnTo>
                    <a:pt x="212" y="276"/>
                  </a:lnTo>
                  <a:cubicBezTo>
                    <a:pt x="216" y="283"/>
                    <a:pt x="216" y="290"/>
                    <a:pt x="214" y="297"/>
                  </a:cubicBezTo>
                  <a:lnTo>
                    <a:pt x="128" y="534"/>
                  </a:lnTo>
                  <a:cubicBezTo>
                    <a:pt x="126" y="541"/>
                    <a:pt x="118" y="544"/>
                    <a:pt x="111" y="542"/>
                  </a:cubicBezTo>
                  <a:lnTo>
                    <a:pt x="94" y="535"/>
                  </a:lnTo>
                  <a:cubicBezTo>
                    <a:pt x="88" y="533"/>
                    <a:pt x="84" y="526"/>
                    <a:pt x="86" y="519"/>
                  </a:cubicBezTo>
                  <a:lnTo>
                    <a:pt x="146" y="305"/>
                  </a:lnTo>
                  <a:cubicBezTo>
                    <a:pt x="148" y="298"/>
                    <a:pt x="147" y="291"/>
                    <a:pt x="144" y="285"/>
                  </a:cubicBezTo>
                  <a:lnTo>
                    <a:pt x="0" y="0"/>
                  </a:ln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2" name="Freeform: Shape 131">
              <a:extLst>
                <a:ext uri="{FF2B5EF4-FFF2-40B4-BE49-F238E27FC236}">
                  <a16:creationId xmlns:a16="http://schemas.microsoft.com/office/drawing/2014/main" id="{C7DC3D94-D08C-5B41-0195-19D6EA34BED5}"/>
                </a:ext>
              </a:extLst>
            </p:cNvPr>
            <p:cNvSpPr/>
            <p:nvPr/>
          </p:nvSpPr>
          <p:spPr>
            <a:xfrm>
              <a:off x="13570414" y="9835442"/>
              <a:ext cx="160707" cy="312694"/>
            </a:xfrm>
            <a:custGeom>
              <a:avLst/>
              <a:gdLst/>
              <a:ahLst/>
              <a:cxnLst>
                <a:cxn ang="3cd4">
                  <a:pos x="hc" y="t"/>
                </a:cxn>
                <a:cxn ang="cd2">
                  <a:pos x="l" y="vc"/>
                </a:cxn>
                <a:cxn ang="cd4">
                  <a:pos x="hc" y="b"/>
                </a:cxn>
                <a:cxn ang="0">
                  <a:pos x="r" y="vc"/>
                </a:cxn>
              </a:cxnLst>
              <a:rect l="l" t="t" r="r" b="b"/>
              <a:pathLst>
                <a:path w="130" h="252">
                  <a:moveTo>
                    <a:pt x="77" y="0"/>
                  </a:moveTo>
                  <a:cubicBezTo>
                    <a:pt x="69" y="0"/>
                    <a:pt x="63" y="5"/>
                    <a:pt x="61" y="13"/>
                  </a:cubicBezTo>
                  <a:lnTo>
                    <a:pt x="61" y="14"/>
                  </a:lnTo>
                  <a:lnTo>
                    <a:pt x="1" y="228"/>
                  </a:lnTo>
                  <a:cubicBezTo>
                    <a:pt x="-1" y="235"/>
                    <a:pt x="3" y="242"/>
                    <a:pt x="9" y="244"/>
                  </a:cubicBezTo>
                  <a:lnTo>
                    <a:pt x="26" y="251"/>
                  </a:lnTo>
                  <a:cubicBezTo>
                    <a:pt x="33" y="253"/>
                    <a:pt x="41" y="250"/>
                    <a:pt x="43" y="243"/>
                  </a:cubicBezTo>
                  <a:lnTo>
                    <a:pt x="129" y="6"/>
                  </a:lnTo>
                  <a:cubicBezTo>
                    <a:pt x="129" y="4"/>
                    <a:pt x="130" y="3"/>
                    <a:pt x="130" y="0"/>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3" name="Freeform: Shape 132">
              <a:extLst>
                <a:ext uri="{FF2B5EF4-FFF2-40B4-BE49-F238E27FC236}">
                  <a16:creationId xmlns:a16="http://schemas.microsoft.com/office/drawing/2014/main" id="{8C388BCD-98FC-79DD-8B7C-38BB9EF470A3}"/>
                </a:ext>
              </a:extLst>
            </p:cNvPr>
            <p:cNvSpPr/>
            <p:nvPr/>
          </p:nvSpPr>
          <p:spPr>
            <a:xfrm>
              <a:off x="15852705" y="9180155"/>
              <a:ext cx="2926361" cy="1243300"/>
            </a:xfrm>
            <a:custGeom>
              <a:avLst/>
              <a:gdLst>
                <a:gd name="connsiteX0" fmla="*/ 0 w 2926361"/>
                <a:gd name="connsiteY0" fmla="*/ 1065152 h 1243300"/>
                <a:gd name="connsiteX1" fmla="*/ 2926361 w 2926361"/>
                <a:gd name="connsiteY1" fmla="*/ 1065152 h 1243300"/>
                <a:gd name="connsiteX2" fmla="*/ 2926361 w 2926361"/>
                <a:gd name="connsiteY2" fmla="*/ 1243300 h 1243300"/>
                <a:gd name="connsiteX3" fmla="*/ 0 w 2926361"/>
                <a:gd name="connsiteY3" fmla="*/ 1243300 h 1243300"/>
                <a:gd name="connsiteX4" fmla="*/ 0 w 2926361"/>
                <a:gd name="connsiteY4" fmla="*/ 355051 h 1243300"/>
                <a:gd name="connsiteX5" fmla="*/ 2926361 w 2926361"/>
                <a:gd name="connsiteY5" fmla="*/ 355051 h 1243300"/>
                <a:gd name="connsiteX6" fmla="*/ 2926361 w 2926361"/>
                <a:gd name="connsiteY6" fmla="*/ 533199 h 1243300"/>
                <a:gd name="connsiteX7" fmla="*/ 0 w 2926361"/>
                <a:gd name="connsiteY7" fmla="*/ 533199 h 1243300"/>
                <a:gd name="connsiteX8" fmla="*/ 0 w 2926361"/>
                <a:gd name="connsiteY8" fmla="*/ 0 h 1243300"/>
                <a:gd name="connsiteX9" fmla="*/ 2926361 w 2926361"/>
                <a:gd name="connsiteY9" fmla="*/ 0 h 1243300"/>
                <a:gd name="connsiteX10" fmla="*/ 2926361 w 2926361"/>
                <a:gd name="connsiteY10" fmla="*/ 178148 h 1243300"/>
                <a:gd name="connsiteX11" fmla="*/ 0 w 2926361"/>
                <a:gd name="connsiteY11" fmla="*/ 178148 h 12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6361" h="1243300">
                  <a:moveTo>
                    <a:pt x="0" y="1065152"/>
                  </a:moveTo>
                  <a:lnTo>
                    <a:pt x="2926361" y="1065152"/>
                  </a:lnTo>
                  <a:lnTo>
                    <a:pt x="2926361" y="1243300"/>
                  </a:lnTo>
                  <a:lnTo>
                    <a:pt x="0" y="1243300"/>
                  </a:lnTo>
                  <a:close/>
                  <a:moveTo>
                    <a:pt x="0" y="355051"/>
                  </a:moveTo>
                  <a:lnTo>
                    <a:pt x="2926361" y="355051"/>
                  </a:lnTo>
                  <a:lnTo>
                    <a:pt x="2926361" y="533199"/>
                  </a:lnTo>
                  <a:lnTo>
                    <a:pt x="0" y="533199"/>
                  </a:lnTo>
                  <a:close/>
                  <a:moveTo>
                    <a:pt x="0" y="0"/>
                  </a:moveTo>
                  <a:lnTo>
                    <a:pt x="2926361" y="0"/>
                  </a:lnTo>
                  <a:lnTo>
                    <a:pt x="2926361" y="178148"/>
                  </a:lnTo>
                  <a:lnTo>
                    <a:pt x="0" y="178148"/>
                  </a:lnTo>
                  <a:close/>
                </a:path>
              </a:pathLst>
            </a:custGeom>
            <a:solidFill>
              <a:srgbClr val="FD5E5A"/>
            </a:solidFill>
            <a:ln cap="flat">
              <a:noFill/>
              <a:prstDash val="solid"/>
            </a:ln>
          </p:spPr>
          <p:txBody>
            <a:bodyPr vert="horz" wrap="square" lIns="33750" tIns="16875" rIns="33750" bIns="16875" anchor="ctr" anchorCtr="1" compatLnSpc="0">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4" name="Freeform: Shape 133">
              <a:extLst>
                <a:ext uri="{FF2B5EF4-FFF2-40B4-BE49-F238E27FC236}">
                  <a16:creationId xmlns:a16="http://schemas.microsoft.com/office/drawing/2014/main" id="{E672F5BE-51E3-A83B-9D90-713F4A37EADC}"/>
                </a:ext>
              </a:extLst>
            </p:cNvPr>
            <p:cNvSpPr/>
            <p:nvPr/>
          </p:nvSpPr>
          <p:spPr>
            <a:xfrm>
              <a:off x="13001087" y="9890257"/>
              <a:ext cx="2926361" cy="178148"/>
            </a:xfrm>
            <a:custGeom>
              <a:avLst/>
              <a:gdLst/>
              <a:ahLst/>
              <a:cxnLst>
                <a:cxn ang="3cd4">
                  <a:pos x="hc" y="t"/>
                </a:cxn>
                <a:cxn ang="cd2">
                  <a:pos x="l" y="vc"/>
                </a:cxn>
                <a:cxn ang="cd4">
                  <a:pos x="hc" y="b"/>
                </a:cxn>
                <a:cxn ang="0">
                  <a:pos x="r" y="vc"/>
                </a:cxn>
              </a:cxnLst>
              <a:rect l="l" t="t" r="r" b="b"/>
              <a:pathLst>
                <a:path w="2350" h="144">
                  <a:moveTo>
                    <a:pt x="2350" y="144"/>
                  </a:moveTo>
                  <a:lnTo>
                    <a:pt x="0" y="144"/>
                  </a:lnTo>
                  <a:lnTo>
                    <a:pt x="0" y="0"/>
                  </a:lnTo>
                  <a:lnTo>
                    <a:pt x="2350" y="0"/>
                  </a:ln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5" name="Freeform: Shape 134">
              <a:extLst>
                <a:ext uri="{FF2B5EF4-FFF2-40B4-BE49-F238E27FC236}">
                  <a16:creationId xmlns:a16="http://schemas.microsoft.com/office/drawing/2014/main" id="{65B10318-BD71-5605-5639-03FFB120E758}"/>
                </a:ext>
              </a:extLst>
            </p:cNvPr>
            <p:cNvSpPr/>
            <p:nvPr/>
          </p:nvSpPr>
          <p:spPr>
            <a:xfrm>
              <a:off x="12969943" y="9472917"/>
              <a:ext cx="266599" cy="675219"/>
            </a:xfrm>
            <a:custGeom>
              <a:avLst/>
              <a:gdLst/>
              <a:ahLst/>
              <a:cxnLst>
                <a:cxn ang="3cd4">
                  <a:pos x="hc" y="t"/>
                </a:cxn>
                <a:cxn ang="cd2">
                  <a:pos x="l" y="vc"/>
                </a:cxn>
                <a:cxn ang="cd4">
                  <a:pos x="hc" y="b"/>
                </a:cxn>
                <a:cxn ang="0">
                  <a:pos x="r" y="vc"/>
                </a:cxn>
              </a:cxnLst>
              <a:rect l="l" t="t" r="r" b="b"/>
              <a:pathLst>
                <a:path w="215" h="543">
                  <a:moveTo>
                    <a:pt x="142" y="0"/>
                  </a:moveTo>
                  <a:lnTo>
                    <a:pt x="2" y="276"/>
                  </a:lnTo>
                  <a:cubicBezTo>
                    <a:pt x="-1" y="283"/>
                    <a:pt x="-1" y="290"/>
                    <a:pt x="1" y="297"/>
                  </a:cubicBezTo>
                  <a:lnTo>
                    <a:pt x="87" y="534"/>
                  </a:lnTo>
                  <a:cubicBezTo>
                    <a:pt x="89" y="541"/>
                    <a:pt x="97" y="544"/>
                    <a:pt x="104" y="542"/>
                  </a:cubicBezTo>
                  <a:lnTo>
                    <a:pt x="121" y="535"/>
                  </a:lnTo>
                  <a:cubicBezTo>
                    <a:pt x="127" y="533"/>
                    <a:pt x="131" y="526"/>
                    <a:pt x="129" y="519"/>
                  </a:cubicBezTo>
                  <a:lnTo>
                    <a:pt x="69" y="305"/>
                  </a:lnTo>
                  <a:cubicBezTo>
                    <a:pt x="67" y="298"/>
                    <a:pt x="68" y="291"/>
                    <a:pt x="71" y="285"/>
                  </a:cubicBezTo>
                  <a:lnTo>
                    <a:pt x="215" y="0"/>
                  </a:ln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6" name="Freeform: Shape 135">
              <a:extLst>
                <a:ext uri="{FF2B5EF4-FFF2-40B4-BE49-F238E27FC236}">
                  <a16:creationId xmlns:a16="http://schemas.microsoft.com/office/drawing/2014/main" id="{3801B28E-4656-06CA-DC2C-900CE08947FF}"/>
                </a:ext>
              </a:extLst>
            </p:cNvPr>
            <p:cNvSpPr/>
            <p:nvPr/>
          </p:nvSpPr>
          <p:spPr>
            <a:xfrm>
              <a:off x="12994858" y="9286048"/>
              <a:ext cx="710101" cy="231717"/>
            </a:xfrm>
            <a:custGeom>
              <a:avLst/>
              <a:gdLst/>
              <a:ahLst/>
              <a:cxnLst>
                <a:cxn ang="3cd4">
                  <a:pos x="hc" y="t"/>
                </a:cxn>
                <a:cxn ang="cd2">
                  <a:pos x="l" y="vc"/>
                </a:cxn>
                <a:cxn ang="cd4">
                  <a:pos x="hc" y="b"/>
                </a:cxn>
                <a:cxn ang="0">
                  <a:pos x="r" y="vc"/>
                </a:cxn>
              </a:cxnLst>
              <a:rect l="l" t="t" r="r" b="b"/>
              <a:pathLst>
                <a:path w="571" h="187">
                  <a:moveTo>
                    <a:pt x="512" y="0"/>
                  </a:moveTo>
                  <a:lnTo>
                    <a:pt x="59" y="0"/>
                  </a:lnTo>
                  <a:cubicBezTo>
                    <a:pt x="27" y="0"/>
                    <a:pt x="0" y="26"/>
                    <a:pt x="0" y="59"/>
                  </a:cubicBezTo>
                  <a:lnTo>
                    <a:pt x="0" y="178"/>
                  </a:lnTo>
                  <a:cubicBezTo>
                    <a:pt x="0" y="184"/>
                    <a:pt x="4" y="187"/>
                    <a:pt x="9" y="187"/>
                  </a:cubicBezTo>
                  <a:lnTo>
                    <a:pt x="562" y="187"/>
                  </a:lnTo>
                  <a:cubicBezTo>
                    <a:pt x="567" y="187"/>
                    <a:pt x="571" y="184"/>
                    <a:pt x="571" y="178"/>
                  </a:cubicBezTo>
                  <a:lnTo>
                    <a:pt x="571" y="59"/>
                  </a:lnTo>
                  <a:cubicBezTo>
                    <a:pt x="571" y="26"/>
                    <a:pt x="545" y="0"/>
                    <a:pt x="512" y="0"/>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7" name="Freeform: Shape 136">
              <a:extLst>
                <a:ext uri="{FF2B5EF4-FFF2-40B4-BE49-F238E27FC236}">
                  <a16:creationId xmlns:a16="http://schemas.microsoft.com/office/drawing/2014/main" id="{782C6021-998C-3CDB-EC63-C7A91A35C24C}"/>
                </a:ext>
              </a:extLst>
            </p:cNvPr>
            <p:cNvSpPr/>
            <p:nvPr/>
          </p:nvSpPr>
          <p:spPr>
            <a:xfrm>
              <a:off x="13318764" y="7637866"/>
              <a:ext cx="63535" cy="1710472"/>
            </a:xfrm>
            <a:custGeom>
              <a:avLst/>
              <a:gdLst/>
              <a:ahLst/>
              <a:cxnLst>
                <a:cxn ang="3cd4">
                  <a:pos x="hc" y="t"/>
                </a:cxn>
                <a:cxn ang="cd2">
                  <a:pos x="l" y="vc"/>
                </a:cxn>
                <a:cxn ang="cd4">
                  <a:pos x="hc" y="b"/>
                </a:cxn>
                <a:cxn ang="0">
                  <a:pos x="r" y="vc"/>
                </a:cxn>
              </a:cxnLst>
              <a:rect l="l" t="t" r="r" b="b"/>
              <a:pathLst>
                <a:path w="52" h="1374">
                  <a:moveTo>
                    <a:pt x="52" y="0"/>
                  </a:moveTo>
                  <a:lnTo>
                    <a:pt x="0" y="0"/>
                  </a:lnTo>
                  <a:lnTo>
                    <a:pt x="0" y="1374"/>
                  </a:lnTo>
                  <a:lnTo>
                    <a:pt x="52" y="1374"/>
                  </a:ln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8" name="Freeform: Shape 137">
              <a:extLst>
                <a:ext uri="{FF2B5EF4-FFF2-40B4-BE49-F238E27FC236}">
                  <a16:creationId xmlns:a16="http://schemas.microsoft.com/office/drawing/2014/main" id="{F9EABCAC-601D-4EE5-EA93-EB19CCFC4C36}"/>
                </a:ext>
              </a:extLst>
            </p:cNvPr>
            <p:cNvSpPr/>
            <p:nvPr/>
          </p:nvSpPr>
          <p:spPr>
            <a:xfrm>
              <a:off x="12969943" y="9835442"/>
              <a:ext cx="160707" cy="312694"/>
            </a:xfrm>
            <a:custGeom>
              <a:avLst/>
              <a:gdLst/>
              <a:ahLst/>
              <a:cxnLst>
                <a:cxn ang="3cd4">
                  <a:pos x="hc" y="t"/>
                </a:cxn>
                <a:cxn ang="cd2">
                  <a:pos x="l" y="vc"/>
                </a:cxn>
                <a:cxn ang="cd4">
                  <a:pos x="hc" y="b"/>
                </a:cxn>
                <a:cxn ang="0">
                  <a:pos x="r" y="vc"/>
                </a:cxn>
              </a:cxnLst>
              <a:rect l="l" t="t" r="r" b="b"/>
              <a:pathLst>
                <a:path w="130" h="252">
                  <a:moveTo>
                    <a:pt x="0" y="0"/>
                  </a:moveTo>
                  <a:cubicBezTo>
                    <a:pt x="0" y="3"/>
                    <a:pt x="0" y="4"/>
                    <a:pt x="1" y="6"/>
                  </a:cubicBezTo>
                  <a:lnTo>
                    <a:pt x="87" y="243"/>
                  </a:lnTo>
                  <a:cubicBezTo>
                    <a:pt x="89" y="250"/>
                    <a:pt x="97" y="253"/>
                    <a:pt x="104" y="251"/>
                  </a:cubicBezTo>
                  <a:lnTo>
                    <a:pt x="121" y="244"/>
                  </a:lnTo>
                  <a:cubicBezTo>
                    <a:pt x="127" y="242"/>
                    <a:pt x="131" y="235"/>
                    <a:pt x="129" y="228"/>
                  </a:cubicBezTo>
                  <a:lnTo>
                    <a:pt x="69" y="14"/>
                  </a:lnTo>
                  <a:lnTo>
                    <a:pt x="69" y="13"/>
                  </a:lnTo>
                  <a:cubicBezTo>
                    <a:pt x="67" y="5"/>
                    <a:pt x="61" y="0"/>
                    <a:pt x="53" y="0"/>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39" name="Freeform: Shape 138">
              <a:extLst>
                <a:ext uri="{FF2B5EF4-FFF2-40B4-BE49-F238E27FC236}">
                  <a16:creationId xmlns:a16="http://schemas.microsoft.com/office/drawing/2014/main" id="{9931E9A7-C0EC-6FE2-6B3F-7F11674AE126}"/>
                </a:ext>
              </a:extLst>
            </p:cNvPr>
            <p:cNvSpPr/>
            <p:nvPr/>
          </p:nvSpPr>
          <p:spPr>
            <a:xfrm>
              <a:off x="12568798" y="7332647"/>
              <a:ext cx="1563465" cy="303973"/>
            </a:xfrm>
            <a:custGeom>
              <a:avLst/>
              <a:gdLst/>
              <a:ahLst/>
              <a:cxnLst>
                <a:cxn ang="3cd4">
                  <a:pos x="hc" y="t"/>
                </a:cxn>
                <a:cxn ang="cd2">
                  <a:pos x="l" y="vc"/>
                </a:cxn>
                <a:cxn ang="cd4">
                  <a:pos x="hc" y="b"/>
                </a:cxn>
                <a:cxn ang="0">
                  <a:pos x="r" y="vc"/>
                </a:cxn>
              </a:cxnLst>
              <a:rect l="l" t="t" r="r" b="b"/>
              <a:pathLst>
                <a:path w="1256" h="245">
                  <a:moveTo>
                    <a:pt x="1256" y="0"/>
                  </a:moveTo>
                  <a:lnTo>
                    <a:pt x="0" y="0"/>
                  </a:lnTo>
                  <a:lnTo>
                    <a:pt x="0" y="158"/>
                  </a:lnTo>
                  <a:cubicBezTo>
                    <a:pt x="0" y="206"/>
                    <a:pt x="38" y="245"/>
                    <a:pt x="86" y="245"/>
                  </a:cubicBezTo>
                  <a:lnTo>
                    <a:pt x="1170" y="245"/>
                  </a:lnTo>
                  <a:cubicBezTo>
                    <a:pt x="1217" y="245"/>
                    <a:pt x="1256" y="206"/>
                    <a:pt x="1256" y="158"/>
                  </a:cubicBez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0" name="Freeform: Shape 139">
              <a:extLst>
                <a:ext uri="{FF2B5EF4-FFF2-40B4-BE49-F238E27FC236}">
                  <a16:creationId xmlns:a16="http://schemas.microsoft.com/office/drawing/2014/main" id="{BC31A8F0-0DA9-F837-CCC7-954296B48589}"/>
                </a:ext>
              </a:extLst>
            </p:cNvPr>
            <p:cNvSpPr/>
            <p:nvPr/>
          </p:nvSpPr>
          <p:spPr>
            <a:xfrm>
              <a:off x="12641050" y="7398674"/>
              <a:ext cx="170673" cy="170673"/>
            </a:xfrm>
            <a:custGeom>
              <a:avLst/>
              <a:gdLst/>
              <a:ahLst/>
              <a:cxnLst>
                <a:cxn ang="3cd4">
                  <a:pos x="hc" y="t"/>
                </a:cxn>
                <a:cxn ang="cd2">
                  <a:pos x="l" y="vc"/>
                </a:cxn>
                <a:cxn ang="cd4">
                  <a:pos x="hc" y="b"/>
                </a:cxn>
                <a:cxn ang="0">
                  <a:pos x="r" y="vc"/>
                </a:cxn>
              </a:cxnLst>
              <a:rect l="l" t="t" r="r" b="b"/>
              <a:pathLst>
                <a:path w="138" h="138">
                  <a:moveTo>
                    <a:pt x="138" y="69"/>
                  </a:moveTo>
                  <a:cubicBezTo>
                    <a:pt x="138" y="30"/>
                    <a:pt x="107" y="0"/>
                    <a:pt x="69" y="0"/>
                  </a:cubicBezTo>
                  <a:cubicBezTo>
                    <a:pt x="31" y="0"/>
                    <a:pt x="0" y="30"/>
                    <a:pt x="0" y="69"/>
                  </a:cubicBezTo>
                  <a:cubicBezTo>
                    <a:pt x="0" y="107"/>
                    <a:pt x="31" y="138"/>
                    <a:pt x="69" y="138"/>
                  </a:cubicBezTo>
                  <a:cubicBezTo>
                    <a:pt x="107" y="138"/>
                    <a:pt x="138" y="107"/>
                    <a:pt x="138" y="69"/>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1" name="Freeform: Shape 140">
              <a:extLst>
                <a:ext uri="{FF2B5EF4-FFF2-40B4-BE49-F238E27FC236}">
                  <a16:creationId xmlns:a16="http://schemas.microsoft.com/office/drawing/2014/main" id="{DA5ADD5C-513C-5688-8C97-99CA2466480A}"/>
                </a:ext>
              </a:extLst>
            </p:cNvPr>
            <p:cNvSpPr/>
            <p:nvPr/>
          </p:nvSpPr>
          <p:spPr>
            <a:xfrm>
              <a:off x="13888091" y="7398674"/>
              <a:ext cx="171919" cy="170673"/>
            </a:xfrm>
            <a:custGeom>
              <a:avLst/>
              <a:gdLst/>
              <a:ahLst/>
              <a:cxnLst>
                <a:cxn ang="3cd4">
                  <a:pos x="hc" y="t"/>
                </a:cxn>
                <a:cxn ang="cd2">
                  <a:pos x="l" y="vc"/>
                </a:cxn>
                <a:cxn ang="cd4">
                  <a:pos x="hc" y="b"/>
                </a:cxn>
                <a:cxn ang="0">
                  <a:pos x="r" y="vc"/>
                </a:cxn>
              </a:cxnLst>
              <a:rect l="l" t="t" r="r" b="b"/>
              <a:pathLst>
                <a:path w="139" h="138">
                  <a:moveTo>
                    <a:pt x="0" y="69"/>
                  </a:moveTo>
                  <a:cubicBezTo>
                    <a:pt x="0" y="30"/>
                    <a:pt x="31" y="0"/>
                    <a:pt x="70" y="0"/>
                  </a:cubicBezTo>
                  <a:cubicBezTo>
                    <a:pt x="107" y="0"/>
                    <a:pt x="139" y="30"/>
                    <a:pt x="139" y="69"/>
                  </a:cubicBezTo>
                  <a:cubicBezTo>
                    <a:pt x="139" y="107"/>
                    <a:pt x="107" y="138"/>
                    <a:pt x="70" y="138"/>
                  </a:cubicBezTo>
                  <a:cubicBezTo>
                    <a:pt x="31" y="138"/>
                    <a:pt x="0" y="107"/>
                    <a:pt x="0" y="69"/>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2" name="Freeform: Shape 141">
              <a:extLst>
                <a:ext uri="{FF2B5EF4-FFF2-40B4-BE49-F238E27FC236}">
                  <a16:creationId xmlns:a16="http://schemas.microsoft.com/office/drawing/2014/main" id="{96E935A7-14D4-557B-1294-CE491B1DB299}"/>
                </a:ext>
              </a:extLst>
            </p:cNvPr>
            <p:cNvSpPr/>
            <p:nvPr/>
          </p:nvSpPr>
          <p:spPr>
            <a:xfrm>
              <a:off x="11401491" y="6555269"/>
              <a:ext cx="3723672" cy="777374"/>
            </a:xfrm>
            <a:custGeom>
              <a:avLst/>
              <a:gdLst/>
              <a:ahLst/>
              <a:cxnLst>
                <a:cxn ang="3cd4">
                  <a:pos x="hc" y="t"/>
                </a:cxn>
                <a:cxn ang="cd2">
                  <a:pos x="l" y="vc"/>
                </a:cxn>
                <a:cxn ang="cd4">
                  <a:pos x="hc" y="b"/>
                </a:cxn>
                <a:cxn ang="0">
                  <a:pos x="r" y="vc"/>
                </a:cxn>
              </a:cxnLst>
              <a:rect l="l" t="t" r="r" b="b"/>
              <a:pathLst>
                <a:path w="2990" h="625">
                  <a:moveTo>
                    <a:pt x="1836" y="424"/>
                  </a:moveTo>
                  <a:lnTo>
                    <a:pt x="1450" y="152"/>
                  </a:lnTo>
                  <a:lnTo>
                    <a:pt x="2206" y="152"/>
                  </a:lnTo>
                  <a:close/>
                  <a:moveTo>
                    <a:pt x="1892" y="472"/>
                  </a:moveTo>
                  <a:lnTo>
                    <a:pt x="2287" y="184"/>
                  </a:lnTo>
                  <a:lnTo>
                    <a:pt x="2692" y="472"/>
                  </a:lnTo>
                  <a:close/>
                  <a:moveTo>
                    <a:pt x="467" y="179"/>
                  </a:moveTo>
                  <a:lnTo>
                    <a:pt x="865" y="472"/>
                  </a:lnTo>
                  <a:lnTo>
                    <a:pt x="46" y="472"/>
                  </a:lnTo>
                  <a:close/>
                  <a:moveTo>
                    <a:pt x="1386" y="185"/>
                  </a:moveTo>
                  <a:lnTo>
                    <a:pt x="1776" y="472"/>
                  </a:lnTo>
                  <a:lnTo>
                    <a:pt x="977" y="472"/>
                  </a:lnTo>
                  <a:close/>
                  <a:moveTo>
                    <a:pt x="1326" y="152"/>
                  </a:moveTo>
                  <a:lnTo>
                    <a:pt x="921" y="423"/>
                  </a:lnTo>
                  <a:lnTo>
                    <a:pt x="537" y="152"/>
                  </a:lnTo>
                  <a:close/>
                  <a:moveTo>
                    <a:pt x="2990" y="152"/>
                  </a:moveTo>
                  <a:lnTo>
                    <a:pt x="2990" y="0"/>
                  </a:lnTo>
                  <a:lnTo>
                    <a:pt x="0" y="0"/>
                  </a:lnTo>
                  <a:lnTo>
                    <a:pt x="0" y="152"/>
                  </a:lnTo>
                  <a:lnTo>
                    <a:pt x="398" y="152"/>
                  </a:lnTo>
                  <a:lnTo>
                    <a:pt x="0" y="417"/>
                  </a:lnTo>
                  <a:lnTo>
                    <a:pt x="0" y="472"/>
                  </a:lnTo>
                  <a:lnTo>
                    <a:pt x="0" y="525"/>
                  </a:lnTo>
                  <a:lnTo>
                    <a:pt x="0" y="625"/>
                  </a:lnTo>
                  <a:lnTo>
                    <a:pt x="2990" y="625"/>
                  </a:lnTo>
                  <a:lnTo>
                    <a:pt x="2990" y="472"/>
                  </a:lnTo>
                  <a:lnTo>
                    <a:pt x="2821" y="472"/>
                  </a:lnTo>
                  <a:lnTo>
                    <a:pt x="2369" y="152"/>
                  </a:ln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3" name="Freeform: Shape 142">
              <a:extLst>
                <a:ext uri="{FF2B5EF4-FFF2-40B4-BE49-F238E27FC236}">
                  <a16:creationId xmlns:a16="http://schemas.microsoft.com/office/drawing/2014/main" id="{47F49CEB-09E7-F2D5-85CB-15242091D8EF}"/>
                </a:ext>
              </a:extLst>
            </p:cNvPr>
            <p:cNvSpPr/>
            <p:nvPr/>
          </p:nvSpPr>
          <p:spPr>
            <a:xfrm>
              <a:off x="19902774" y="9494091"/>
              <a:ext cx="2545153" cy="2545152"/>
            </a:xfrm>
            <a:custGeom>
              <a:avLst/>
              <a:gdLst/>
              <a:ahLst/>
              <a:cxnLst>
                <a:cxn ang="3cd4">
                  <a:pos x="hc" y="t"/>
                </a:cxn>
                <a:cxn ang="cd2">
                  <a:pos x="l" y="vc"/>
                </a:cxn>
                <a:cxn ang="cd4">
                  <a:pos x="hc" y="b"/>
                </a:cxn>
                <a:cxn ang="0">
                  <a:pos x="r" y="vc"/>
                </a:cxn>
              </a:cxnLst>
              <a:rect l="l" t="t" r="r" b="b"/>
              <a:pathLst>
                <a:path w="2044" h="2044">
                  <a:moveTo>
                    <a:pt x="701" y="1331"/>
                  </a:moveTo>
                  <a:cubicBezTo>
                    <a:pt x="622" y="1249"/>
                    <a:pt x="575" y="1136"/>
                    <a:pt x="577" y="1013"/>
                  </a:cubicBezTo>
                  <a:cubicBezTo>
                    <a:pt x="581" y="767"/>
                    <a:pt x="785" y="572"/>
                    <a:pt x="1031" y="576"/>
                  </a:cubicBezTo>
                  <a:cubicBezTo>
                    <a:pt x="1277" y="581"/>
                    <a:pt x="1472" y="785"/>
                    <a:pt x="1468" y="1030"/>
                  </a:cubicBezTo>
                  <a:cubicBezTo>
                    <a:pt x="1463" y="1276"/>
                    <a:pt x="1260" y="1472"/>
                    <a:pt x="1014" y="1467"/>
                  </a:cubicBezTo>
                  <a:cubicBezTo>
                    <a:pt x="891" y="1465"/>
                    <a:pt x="780" y="1413"/>
                    <a:pt x="701" y="1331"/>
                  </a:cubicBezTo>
                  <a:close/>
                  <a:moveTo>
                    <a:pt x="2038" y="1202"/>
                  </a:moveTo>
                  <a:lnTo>
                    <a:pt x="2044" y="881"/>
                  </a:lnTo>
                  <a:lnTo>
                    <a:pt x="1898" y="879"/>
                  </a:lnTo>
                  <a:cubicBezTo>
                    <a:pt x="1879" y="752"/>
                    <a:pt x="1831" y="634"/>
                    <a:pt x="1763" y="531"/>
                  </a:cubicBezTo>
                  <a:lnTo>
                    <a:pt x="1867" y="431"/>
                  </a:lnTo>
                  <a:lnTo>
                    <a:pt x="1645" y="200"/>
                  </a:lnTo>
                  <a:lnTo>
                    <a:pt x="1541" y="301"/>
                  </a:lnTo>
                  <a:cubicBezTo>
                    <a:pt x="1440" y="229"/>
                    <a:pt x="1325" y="177"/>
                    <a:pt x="1200" y="152"/>
                  </a:cubicBezTo>
                  <a:lnTo>
                    <a:pt x="1202" y="6"/>
                  </a:lnTo>
                  <a:lnTo>
                    <a:pt x="882" y="0"/>
                  </a:lnTo>
                  <a:lnTo>
                    <a:pt x="879" y="146"/>
                  </a:lnTo>
                  <a:cubicBezTo>
                    <a:pt x="753" y="166"/>
                    <a:pt x="635" y="213"/>
                    <a:pt x="532" y="281"/>
                  </a:cubicBezTo>
                  <a:lnTo>
                    <a:pt x="432" y="177"/>
                  </a:lnTo>
                  <a:lnTo>
                    <a:pt x="200" y="399"/>
                  </a:lnTo>
                  <a:lnTo>
                    <a:pt x="301" y="503"/>
                  </a:lnTo>
                  <a:cubicBezTo>
                    <a:pt x="229" y="604"/>
                    <a:pt x="178" y="719"/>
                    <a:pt x="152" y="845"/>
                  </a:cubicBezTo>
                  <a:lnTo>
                    <a:pt x="6" y="842"/>
                  </a:lnTo>
                  <a:lnTo>
                    <a:pt x="0" y="1162"/>
                  </a:lnTo>
                  <a:lnTo>
                    <a:pt x="146" y="1165"/>
                  </a:lnTo>
                  <a:cubicBezTo>
                    <a:pt x="166" y="1292"/>
                    <a:pt x="214" y="1409"/>
                    <a:pt x="282" y="1512"/>
                  </a:cubicBezTo>
                  <a:lnTo>
                    <a:pt x="177" y="1613"/>
                  </a:lnTo>
                  <a:lnTo>
                    <a:pt x="399" y="1844"/>
                  </a:lnTo>
                  <a:lnTo>
                    <a:pt x="503" y="1743"/>
                  </a:lnTo>
                  <a:cubicBezTo>
                    <a:pt x="604" y="1815"/>
                    <a:pt x="720" y="1867"/>
                    <a:pt x="846" y="1892"/>
                  </a:cubicBezTo>
                  <a:lnTo>
                    <a:pt x="842" y="2038"/>
                  </a:lnTo>
                  <a:lnTo>
                    <a:pt x="1163" y="2044"/>
                  </a:lnTo>
                  <a:lnTo>
                    <a:pt x="1165" y="1898"/>
                  </a:lnTo>
                  <a:cubicBezTo>
                    <a:pt x="1292" y="1878"/>
                    <a:pt x="1410" y="1830"/>
                    <a:pt x="1513" y="1763"/>
                  </a:cubicBezTo>
                  <a:lnTo>
                    <a:pt x="1614" y="1867"/>
                  </a:lnTo>
                  <a:lnTo>
                    <a:pt x="1844" y="1645"/>
                  </a:lnTo>
                  <a:lnTo>
                    <a:pt x="1743" y="1541"/>
                  </a:lnTo>
                  <a:cubicBezTo>
                    <a:pt x="1816" y="1440"/>
                    <a:pt x="1867" y="1325"/>
                    <a:pt x="1892" y="1199"/>
                  </a:cubicBezTo>
                  <a:close/>
                </a:path>
              </a:pathLst>
            </a:custGeom>
            <a:solidFill>
              <a:srgbClr val="4C4990"/>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4" name="Freeform: Shape 143">
              <a:extLst>
                <a:ext uri="{FF2B5EF4-FFF2-40B4-BE49-F238E27FC236}">
                  <a16:creationId xmlns:a16="http://schemas.microsoft.com/office/drawing/2014/main" id="{8A109EC6-2951-BB57-8CBC-F3B003F4FDB4}"/>
                </a:ext>
              </a:extLst>
            </p:cNvPr>
            <p:cNvSpPr/>
            <p:nvPr/>
          </p:nvSpPr>
          <p:spPr>
            <a:xfrm>
              <a:off x="17712672" y="10600358"/>
              <a:ext cx="4357780" cy="1513633"/>
            </a:xfrm>
            <a:custGeom>
              <a:avLst/>
              <a:gdLst/>
              <a:ahLst/>
              <a:cxnLst>
                <a:cxn ang="3cd4">
                  <a:pos x="hc" y="t"/>
                </a:cxn>
                <a:cxn ang="cd2">
                  <a:pos x="l" y="vc"/>
                </a:cxn>
                <a:cxn ang="cd4">
                  <a:pos x="hc" y="b"/>
                </a:cxn>
                <a:cxn ang="0">
                  <a:pos x="r" y="vc"/>
                </a:cxn>
              </a:cxnLst>
              <a:rect l="l" t="t" r="r" b="b"/>
              <a:pathLst>
                <a:path w="3499" h="1216">
                  <a:moveTo>
                    <a:pt x="3449" y="608"/>
                  </a:moveTo>
                  <a:lnTo>
                    <a:pt x="2479" y="608"/>
                  </a:lnTo>
                  <a:cubicBezTo>
                    <a:pt x="2469" y="608"/>
                    <a:pt x="2462" y="600"/>
                    <a:pt x="2462" y="590"/>
                  </a:cubicBezTo>
                  <a:lnTo>
                    <a:pt x="2462" y="72"/>
                  </a:lnTo>
                  <a:cubicBezTo>
                    <a:pt x="2462" y="32"/>
                    <a:pt x="2429" y="0"/>
                    <a:pt x="2390" y="0"/>
                  </a:cubicBezTo>
                  <a:lnTo>
                    <a:pt x="1109" y="0"/>
                  </a:lnTo>
                  <a:cubicBezTo>
                    <a:pt x="1070" y="0"/>
                    <a:pt x="1037" y="32"/>
                    <a:pt x="1037" y="72"/>
                  </a:cubicBezTo>
                  <a:lnTo>
                    <a:pt x="1037" y="590"/>
                  </a:lnTo>
                  <a:cubicBezTo>
                    <a:pt x="1037" y="600"/>
                    <a:pt x="1029" y="608"/>
                    <a:pt x="1020" y="608"/>
                  </a:cubicBezTo>
                  <a:lnTo>
                    <a:pt x="50" y="608"/>
                  </a:lnTo>
                  <a:cubicBezTo>
                    <a:pt x="22" y="608"/>
                    <a:pt x="0" y="631"/>
                    <a:pt x="0" y="658"/>
                  </a:cubicBezTo>
                  <a:lnTo>
                    <a:pt x="0" y="1166"/>
                  </a:lnTo>
                  <a:cubicBezTo>
                    <a:pt x="0" y="1194"/>
                    <a:pt x="22" y="1216"/>
                    <a:pt x="50" y="1216"/>
                  </a:cubicBezTo>
                  <a:lnTo>
                    <a:pt x="1037" y="1216"/>
                  </a:lnTo>
                  <a:lnTo>
                    <a:pt x="2462" y="1216"/>
                  </a:lnTo>
                  <a:lnTo>
                    <a:pt x="3449" y="1216"/>
                  </a:lnTo>
                  <a:cubicBezTo>
                    <a:pt x="3476" y="1216"/>
                    <a:pt x="3499" y="1194"/>
                    <a:pt x="3499" y="1166"/>
                  </a:cubicBezTo>
                  <a:lnTo>
                    <a:pt x="3499" y="658"/>
                  </a:lnTo>
                  <a:cubicBezTo>
                    <a:pt x="3499" y="631"/>
                    <a:pt x="3476" y="608"/>
                    <a:pt x="3449" y="608"/>
                  </a:cubicBez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5" name="Freeform: Shape 144">
              <a:extLst>
                <a:ext uri="{FF2B5EF4-FFF2-40B4-BE49-F238E27FC236}">
                  <a16:creationId xmlns:a16="http://schemas.microsoft.com/office/drawing/2014/main" id="{98604C88-BECB-0DAA-C8BB-9D5D68AA380A}"/>
                </a:ext>
              </a:extLst>
            </p:cNvPr>
            <p:cNvSpPr/>
            <p:nvPr/>
          </p:nvSpPr>
          <p:spPr>
            <a:xfrm>
              <a:off x="17950618" y="11694163"/>
              <a:ext cx="1645691" cy="160707"/>
            </a:xfrm>
            <a:custGeom>
              <a:avLst/>
              <a:gdLst/>
              <a:ahLst/>
              <a:cxnLst>
                <a:cxn ang="3cd4">
                  <a:pos x="hc" y="t"/>
                </a:cxn>
                <a:cxn ang="cd2">
                  <a:pos x="l" y="vc"/>
                </a:cxn>
                <a:cxn ang="cd4">
                  <a:pos x="hc" y="b"/>
                </a:cxn>
                <a:cxn ang="0">
                  <a:pos x="r" y="vc"/>
                </a:cxn>
              </a:cxnLst>
              <a:rect l="l" t="t" r="r" b="b"/>
              <a:pathLst>
                <a:path w="1322" h="130">
                  <a:moveTo>
                    <a:pt x="1276" y="0"/>
                  </a:moveTo>
                  <a:lnTo>
                    <a:pt x="46" y="0"/>
                  </a:lnTo>
                  <a:cubicBezTo>
                    <a:pt x="21" y="0"/>
                    <a:pt x="0" y="20"/>
                    <a:pt x="0" y="45"/>
                  </a:cubicBezTo>
                  <a:lnTo>
                    <a:pt x="0" y="83"/>
                  </a:lnTo>
                  <a:cubicBezTo>
                    <a:pt x="0" y="109"/>
                    <a:pt x="21" y="130"/>
                    <a:pt x="46" y="130"/>
                  </a:cubicBezTo>
                  <a:lnTo>
                    <a:pt x="1276" y="130"/>
                  </a:lnTo>
                  <a:cubicBezTo>
                    <a:pt x="1302" y="130"/>
                    <a:pt x="1322" y="109"/>
                    <a:pt x="1322" y="83"/>
                  </a:cubicBezTo>
                  <a:lnTo>
                    <a:pt x="1322" y="45"/>
                  </a:lnTo>
                  <a:cubicBezTo>
                    <a:pt x="1322" y="20"/>
                    <a:pt x="1302" y="0"/>
                    <a:pt x="1276" y="0"/>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6" name="Freeform: Shape 145">
              <a:extLst>
                <a:ext uri="{FF2B5EF4-FFF2-40B4-BE49-F238E27FC236}">
                  <a16:creationId xmlns:a16="http://schemas.microsoft.com/office/drawing/2014/main" id="{BE569537-AE74-A1B0-0F55-5084DFD0CE6E}"/>
                </a:ext>
              </a:extLst>
            </p:cNvPr>
            <p:cNvSpPr/>
            <p:nvPr/>
          </p:nvSpPr>
          <p:spPr>
            <a:xfrm>
              <a:off x="20185569" y="11694163"/>
              <a:ext cx="1646937" cy="160707"/>
            </a:xfrm>
            <a:custGeom>
              <a:avLst/>
              <a:gdLst/>
              <a:ahLst/>
              <a:cxnLst>
                <a:cxn ang="3cd4">
                  <a:pos x="hc" y="t"/>
                </a:cxn>
                <a:cxn ang="cd2">
                  <a:pos x="l" y="vc"/>
                </a:cxn>
                <a:cxn ang="cd4">
                  <a:pos x="hc" y="b"/>
                </a:cxn>
                <a:cxn ang="0">
                  <a:pos x="r" y="vc"/>
                </a:cxn>
              </a:cxnLst>
              <a:rect l="l" t="t" r="r" b="b"/>
              <a:pathLst>
                <a:path w="1323" h="130">
                  <a:moveTo>
                    <a:pt x="47" y="0"/>
                  </a:moveTo>
                  <a:lnTo>
                    <a:pt x="1276" y="0"/>
                  </a:lnTo>
                  <a:cubicBezTo>
                    <a:pt x="1302" y="0"/>
                    <a:pt x="1323" y="20"/>
                    <a:pt x="1323" y="45"/>
                  </a:cubicBezTo>
                  <a:lnTo>
                    <a:pt x="1323" y="83"/>
                  </a:lnTo>
                  <a:cubicBezTo>
                    <a:pt x="1323" y="109"/>
                    <a:pt x="1302" y="130"/>
                    <a:pt x="1276" y="130"/>
                  </a:cubicBezTo>
                  <a:lnTo>
                    <a:pt x="47" y="130"/>
                  </a:lnTo>
                  <a:cubicBezTo>
                    <a:pt x="21" y="130"/>
                    <a:pt x="0" y="109"/>
                    <a:pt x="0" y="83"/>
                  </a:cubicBezTo>
                  <a:lnTo>
                    <a:pt x="0" y="45"/>
                  </a:lnTo>
                  <a:cubicBezTo>
                    <a:pt x="0" y="20"/>
                    <a:pt x="21" y="0"/>
                    <a:pt x="47" y="0"/>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7" name="Freeform: Shape 146">
              <a:extLst>
                <a:ext uri="{FF2B5EF4-FFF2-40B4-BE49-F238E27FC236}">
                  <a16:creationId xmlns:a16="http://schemas.microsoft.com/office/drawing/2014/main" id="{33E2C7C8-8D28-DE8B-7C77-ADCBAC174F4D}"/>
                </a:ext>
              </a:extLst>
            </p:cNvPr>
            <p:cNvSpPr/>
            <p:nvPr/>
          </p:nvSpPr>
          <p:spPr>
            <a:xfrm>
              <a:off x="19329710" y="8072647"/>
              <a:ext cx="2125321" cy="3135657"/>
            </a:xfrm>
            <a:custGeom>
              <a:avLst/>
              <a:gdLst/>
              <a:ahLst/>
              <a:cxnLst>
                <a:cxn ang="3cd4">
                  <a:pos x="hc" y="t"/>
                </a:cxn>
                <a:cxn ang="cd2">
                  <a:pos x="l" y="vc"/>
                </a:cxn>
                <a:cxn ang="cd4">
                  <a:pos x="hc" y="b"/>
                </a:cxn>
                <a:cxn ang="0">
                  <a:pos x="r" y="vc"/>
                </a:cxn>
              </a:cxnLst>
              <a:rect l="l" t="t" r="r" b="b"/>
              <a:pathLst>
                <a:path w="1707" h="2518">
                  <a:moveTo>
                    <a:pt x="716" y="1615"/>
                  </a:moveTo>
                  <a:cubicBezTo>
                    <a:pt x="703" y="1615"/>
                    <a:pt x="688" y="1612"/>
                    <a:pt x="675" y="1606"/>
                  </a:cubicBezTo>
                  <a:cubicBezTo>
                    <a:pt x="630" y="1583"/>
                    <a:pt x="611" y="1528"/>
                    <a:pt x="634" y="1482"/>
                  </a:cubicBezTo>
                  <a:lnTo>
                    <a:pt x="1262" y="212"/>
                  </a:lnTo>
                  <a:cubicBezTo>
                    <a:pt x="1285" y="167"/>
                    <a:pt x="1340" y="148"/>
                    <a:pt x="1385" y="171"/>
                  </a:cubicBezTo>
                  <a:cubicBezTo>
                    <a:pt x="1431" y="193"/>
                    <a:pt x="1450" y="248"/>
                    <a:pt x="1427" y="293"/>
                  </a:cubicBezTo>
                  <a:lnTo>
                    <a:pt x="798" y="1564"/>
                  </a:lnTo>
                  <a:cubicBezTo>
                    <a:pt x="783" y="1597"/>
                    <a:pt x="750" y="1615"/>
                    <a:pt x="716" y="1615"/>
                  </a:cubicBezTo>
                  <a:close/>
                  <a:moveTo>
                    <a:pt x="451" y="2202"/>
                  </a:moveTo>
                  <a:cubicBezTo>
                    <a:pt x="376" y="2202"/>
                    <a:pt x="316" y="2142"/>
                    <a:pt x="316" y="2066"/>
                  </a:cubicBezTo>
                  <a:cubicBezTo>
                    <a:pt x="316" y="1992"/>
                    <a:pt x="376" y="1931"/>
                    <a:pt x="451" y="1931"/>
                  </a:cubicBezTo>
                  <a:cubicBezTo>
                    <a:pt x="526" y="1931"/>
                    <a:pt x="587" y="1992"/>
                    <a:pt x="587" y="2066"/>
                  </a:cubicBezTo>
                  <a:cubicBezTo>
                    <a:pt x="587" y="2142"/>
                    <a:pt x="526" y="2202"/>
                    <a:pt x="451" y="2202"/>
                  </a:cubicBezTo>
                  <a:close/>
                  <a:moveTo>
                    <a:pt x="1707" y="15"/>
                  </a:moveTo>
                  <a:lnTo>
                    <a:pt x="1245" y="0"/>
                  </a:lnTo>
                  <a:lnTo>
                    <a:pt x="336" y="1630"/>
                  </a:lnTo>
                  <a:cubicBezTo>
                    <a:pt x="143" y="1681"/>
                    <a:pt x="0" y="1857"/>
                    <a:pt x="0" y="2067"/>
                  </a:cubicBezTo>
                  <a:cubicBezTo>
                    <a:pt x="0" y="2316"/>
                    <a:pt x="202" y="2518"/>
                    <a:pt x="451" y="2518"/>
                  </a:cubicBezTo>
                  <a:cubicBezTo>
                    <a:pt x="701" y="2518"/>
                    <a:pt x="902" y="2316"/>
                    <a:pt x="902" y="2067"/>
                  </a:cubicBezTo>
                  <a:cubicBezTo>
                    <a:pt x="902" y="1994"/>
                    <a:pt x="885" y="1926"/>
                    <a:pt x="855" y="1866"/>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8" name="Freeform: Shape 147">
              <a:extLst>
                <a:ext uri="{FF2B5EF4-FFF2-40B4-BE49-F238E27FC236}">
                  <a16:creationId xmlns:a16="http://schemas.microsoft.com/office/drawing/2014/main" id="{5BB5C344-12D8-4BAE-380B-338ADF16AF67}"/>
                </a:ext>
              </a:extLst>
            </p:cNvPr>
            <p:cNvSpPr/>
            <p:nvPr/>
          </p:nvSpPr>
          <p:spPr>
            <a:xfrm>
              <a:off x="19398228" y="7723825"/>
              <a:ext cx="1857476" cy="474647"/>
            </a:xfrm>
            <a:custGeom>
              <a:avLst/>
              <a:gdLst/>
              <a:ahLst/>
              <a:cxnLst>
                <a:cxn ang="3cd4">
                  <a:pos x="hc" y="t"/>
                </a:cxn>
                <a:cxn ang="cd2">
                  <a:pos x="l" y="vc"/>
                </a:cxn>
                <a:cxn ang="cd4">
                  <a:pos x="hc" y="b"/>
                </a:cxn>
                <a:cxn ang="0">
                  <a:pos x="r" y="vc"/>
                </a:cxn>
              </a:cxnLst>
              <a:rect l="l" t="t" r="r" b="b"/>
              <a:pathLst>
                <a:path w="1492" h="382">
                  <a:moveTo>
                    <a:pt x="1142" y="241"/>
                  </a:moveTo>
                  <a:cubicBezTo>
                    <a:pt x="1141" y="241"/>
                    <a:pt x="1140" y="241"/>
                    <a:pt x="1139" y="241"/>
                  </a:cubicBezTo>
                  <a:lnTo>
                    <a:pt x="270" y="210"/>
                  </a:lnTo>
                  <a:cubicBezTo>
                    <a:pt x="231" y="208"/>
                    <a:pt x="202" y="176"/>
                    <a:pt x="203" y="138"/>
                  </a:cubicBezTo>
                  <a:cubicBezTo>
                    <a:pt x="205" y="100"/>
                    <a:pt x="236" y="70"/>
                    <a:pt x="274" y="71"/>
                  </a:cubicBezTo>
                  <a:lnTo>
                    <a:pt x="1144" y="103"/>
                  </a:lnTo>
                  <a:cubicBezTo>
                    <a:pt x="1182" y="104"/>
                    <a:pt x="1212" y="136"/>
                    <a:pt x="1211" y="175"/>
                  </a:cubicBezTo>
                  <a:cubicBezTo>
                    <a:pt x="1209" y="212"/>
                    <a:pt x="1178" y="241"/>
                    <a:pt x="1142" y="241"/>
                  </a:cubicBezTo>
                  <a:close/>
                  <a:moveTo>
                    <a:pt x="0" y="4"/>
                  </a:moveTo>
                  <a:lnTo>
                    <a:pt x="0" y="254"/>
                  </a:lnTo>
                  <a:lnTo>
                    <a:pt x="1492" y="382"/>
                  </a:lnTo>
                  <a:lnTo>
                    <a:pt x="1492" y="0"/>
                  </a:ln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49" name="Freeform: Shape 148">
              <a:extLst>
                <a:ext uri="{FF2B5EF4-FFF2-40B4-BE49-F238E27FC236}">
                  <a16:creationId xmlns:a16="http://schemas.microsoft.com/office/drawing/2014/main" id="{2E5B48AC-652C-B58A-C12B-A2B437A7FAA4}"/>
                </a:ext>
              </a:extLst>
            </p:cNvPr>
            <p:cNvSpPr/>
            <p:nvPr/>
          </p:nvSpPr>
          <p:spPr>
            <a:xfrm>
              <a:off x="17053648" y="7142037"/>
              <a:ext cx="1916028" cy="1916027"/>
            </a:xfrm>
            <a:custGeom>
              <a:avLst/>
              <a:gdLst/>
              <a:ahLst/>
              <a:cxnLst>
                <a:cxn ang="3cd4">
                  <a:pos x="hc" y="t"/>
                </a:cxn>
                <a:cxn ang="cd2">
                  <a:pos x="l" y="vc"/>
                </a:cxn>
                <a:cxn ang="cd4">
                  <a:pos x="hc" y="b"/>
                </a:cxn>
                <a:cxn ang="0">
                  <a:pos x="r" y="vc"/>
                </a:cxn>
              </a:cxnLst>
              <a:rect l="l" t="t" r="r" b="b"/>
              <a:pathLst>
                <a:path w="1539" h="1539">
                  <a:moveTo>
                    <a:pt x="410" y="1022"/>
                  </a:moveTo>
                  <a:cubicBezTo>
                    <a:pt x="345" y="930"/>
                    <a:pt x="316" y="814"/>
                    <a:pt x="338" y="694"/>
                  </a:cubicBezTo>
                  <a:cubicBezTo>
                    <a:pt x="379" y="454"/>
                    <a:pt x="607" y="295"/>
                    <a:pt x="846" y="337"/>
                  </a:cubicBezTo>
                  <a:cubicBezTo>
                    <a:pt x="1085" y="379"/>
                    <a:pt x="1245" y="607"/>
                    <a:pt x="1203" y="846"/>
                  </a:cubicBezTo>
                  <a:cubicBezTo>
                    <a:pt x="1161" y="1085"/>
                    <a:pt x="933" y="1245"/>
                    <a:pt x="694" y="1202"/>
                  </a:cubicBezTo>
                  <a:cubicBezTo>
                    <a:pt x="575" y="1182"/>
                    <a:pt x="475" y="1114"/>
                    <a:pt x="410" y="1022"/>
                  </a:cubicBezTo>
                  <a:close/>
                  <a:moveTo>
                    <a:pt x="1498" y="1019"/>
                  </a:moveTo>
                  <a:lnTo>
                    <a:pt x="1539" y="784"/>
                  </a:lnTo>
                  <a:lnTo>
                    <a:pt x="1433" y="765"/>
                  </a:lnTo>
                  <a:cubicBezTo>
                    <a:pt x="1432" y="669"/>
                    <a:pt x="1411" y="577"/>
                    <a:pt x="1372" y="494"/>
                  </a:cubicBezTo>
                  <a:lnTo>
                    <a:pt x="1461" y="431"/>
                  </a:lnTo>
                  <a:lnTo>
                    <a:pt x="1324" y="236"/>
                  </a:lnTo>
                  <a:lnTo>
                    <a:pt x="1235" y="298"/>
                  </a:lnTo>
                  <a:cubicBezTo>
                    <a:pt x="1170" y="233"/>
                    <a:pt x="1090" y="182"/>
                    <a:pt x="1000" y="149"/>
                  </a:cubicBezTo>
                  <a:lnTo>
                    <a:pt x="1020" y="42"/>
                  </a:lnTo>
                  <a:lnTo>
                    <a:pt x="784" y="0"/>
                  </a:lnTo>
                  <a:lnTo>
                    <a:pt x="765" y="107"/>
                  </a:lnTo>
                  <a:cubicBezTo>
                    <a:pt x="670" y="108"/>
                    <a:pt x="577" y="129"/>
                    <a:pt x="494" y="168"/>
                  </a:cubicBezTo>
                  <a:lnTo>
                    <a:pt x="432" y="79"/>
                  </a:lnTo>
                  <a:lnTo>
                    <a:pt x="236" y="216"/>
                  </a:lnTo>
                  <a:lnTo>
                    <a:pt x="298" y="305"/>
                  </a:lnTo>
                  <a:cubicBezTo>
                    <a:pt x="234" y="370"/>
                    <a:pt x="182" y="450"/>
                    <a:pt x="149" y="540"/>
                  </a:cubicBezTo>
                  <a:lnTo>
                    <a:pt x="42" y="521"/>
                  </a:lnTo>
                  <a:lnTo>
                    <a:pt x="0" y="756"/>
                  </a:lnTo>
                  <a:lnTo>
                    <a:pt x="108" y="775"/>
                  </a:lnTo>
                  <a:cubicBezTo>
                    <a:pt x="108" y="870"/>
                    <a:pt x="130" y="963"/>
                    <a:pt x="168" y="1046"/>
                  </a:cubicBezTo>
                  <a:lnTo>
                    <a:pt x="79" y="1108"/>
                  </a:lnTo>
                  <a:lnTo>
                    <a:pt x="217" y="1304"/>
                  </a:lnTo>
                  <a:lnTo>
                    <a:pt x="305" y="1242"/>
                  </a:lnTo>
                  <a:cubicBezTo>
                    <a:pt x="371" y="1306"/>
                    <a:pt x="450" y="1358"/>
                    <a:pt x="540" y="1391"/>
                  </a:cubicBezTo>
                  <a:lnTo>
                    <a:pt x="521" y="1498"/>
                  </a:lnTo>
                  <a:lnTo>
                    <a:pt x="757" y="1539"/>
                  </a:lnTo>
                  <a:lnTo>
                    <a:pt x="775" y="1432"/>
                  </a:lnTo>
                  <a:cubicBezTo>
                    <a:pt x="871" y="1432"/>
                    <a:pt x="963" y="1410"/>
                    <a:pt x="1046" y="1372"/>
                  </a:cubicBezTo>
                  <a:lnTo>
                    <a:pt x="1109" y="1460"/>
                  </a:lnTo>
                  <a:lnTo>
                    <a:pt x="1304" y="1324"/>
                  </a:lnTo>
                  <a:lnTo>
                    <a:pt x="1242" y="1235"/>
                  </a:lnTo>
                  <a:cubicBezTo>
                    <a:pt x="1307" y="1170"/>
                    <a:pt x="1358" y="1090"/>
                    <a:pt x="1391" y="1000"/>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0" name="Freeform: Shape 149">
              <a:extLst>
                <a:ext uri="{FF2B5EF4-FFF2-40B4-BE49-F238E27FC236}">
                  <a16:creationId xmlns:a16="http://schemas.microsoft.com/office/drawing/2014/main" id="{D9DFEB0A-C0B0-A4EC-A1BC-89D7915391DD}"/>
                </a:ext>
              </a:extLst>
            </p:cNvPr>
            <p:cNvSpPr/>
            <p:nvPr/>
          </p:nvSpPr>
          <p:spPr>
            <a:xfrm>
              <a:off x="18590955" y="7693923"/>
              <a:ext cx="761179" cy="439764"/>
            </a:xfrm>
            <a:custGeom>
              <a:avLst/>
              <a:gdLst/>
              <a:ahLst/>
              <a:cxnLst>
                <a:cxn ang="3cd4">
                  <a:pos x="hc" y="t"/>
                </a:cxn>
                <a:cxn ang="cd2">
                  <a:pos x="l" y="vc"/>
                </a:cxn>
                <a:cxn ang="cd4">
                  <a:pos x="hc" y="b"/>
                </a:cxn>
                <a:cxn ang="0">
                  <a:pos x="r" y="vc"/>
                </a:cxn>
              </a:cxnLst>
              <a:rect l="l" t="t" r="r" b="b"/>
              <a:pathLst>
                <a:path w="612" h="354">
                  <a:moveTo>
                    <a:pt x="0" y="11"/>
                  </a:moveTo>
                  <a:lnTo>
                    <a:pt x="63" y="354"/>
                  </a:lnTo>
                  <a:lnTo>
                    <a:pt x="584" y="239"/>
                  </a:lnTo>
                  <a:cubicBezTo>
                    <a:pt x="601" y="235"/>
                    <a:pt x="612" y="221"/>
                    <a:pt x="612" y="204"/>
                  </a:cubicBezTo>
                  <a:lnTo>
                    <a:pt x="606" y="33"/>
                  </a:lnTo>
                  <a:cubicBezTo>
                    <a:pt x="605" y="14"/>
                    <a:pt x="589" y="-1"/>
                    <a:pt x="570" y="0"/>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1" name="Freeform: Shape 150">
              <a:extLst>
                <a:ext uri="{FF2B5EF4-FFF2-40B4-BE49-F238E27FC236}">
                  <a16:creationId xmlns:a16="http://schemas.microsoft.com/office/drawing/2014/main" id="{4316BFA2-F704-A33F-380E-9D517BC579AC}"/>
                </a:ext>
              </a:extLst>
            </p:cNvPr>
            <p:cNvSpPr/>
            <p:nvPr/>
          </p:nvSpPr>
          <p:spPr>
            <a:xfrm>
              <a:off x="18009170" y="5213555"/>
              <a:ext cx="2354546" cy="2354546"/>
            </a:xfrm>
            <a:custGeom>
              <a:avLst/>
              <a:gdLst/>
              <a:ahLst/>
              <a:cxnLst>
                <a:cxn ang="3cd4">
                  <a:pos x="hc" y="t"/>
                </a:cxn>
                <a:cxn ang="cd2">
                  <a:pos x="l" y="vc"/>
                </a:cxn>
                <a:cxn ang="cd4">
                  <a:pos x="hc" y="b"/>
                </a:cxn>
                <a:cxn ang="0">
                  <a:pos x="r" y="vc"/>
                </a:cxn>
              </a:cxnLst>
              <a:rect l="l" t="t" r="r" b="b"/>
              <a:pathLst>
                <a:path w="1891" h="1891">
                  <a:moveTo>
                    <a:pt x="605" y="1406"/>
                  </a:moveTo>
                  <a:cubicBezTo>
                    <a:pt x="487" y="1319"/>
                    <a:pt x="402" y="1186"/>
                    <a:pt x="379" y="1031"/>
                  </a:cubicBezTo>
                  <a:lnTo>
                    <a:pt x="379" y="1030"/>
                  </a:lnTo>
                  <a:cubicBezTo>
                    <a:pt x="332" y="717"/>
                    <a:pt x="548" y="426"/>
                    <a:pt x="860" y="379"/>
                  </a:cubicBezTo>
                  <a:cubicBezTo>
                    <a:pt x="1173" y="332"/>
                    <a:pt x="1465" y="548"/>
                    <a:pt x="1512" y="860"/>
                  </a:cubicBezTo>
                  <a:cubicBezTo>
                    <a:pt x="1559" y="1173"/>
                    <a:pt x="1344" y="1465"/>
                    <a:pt x="1030" y="1512"/>
                  </a:cubicBezTo>
                  <a:cubicBezTo>
                    <a:pt x="874" y="1535"/>
                    <a:pt x="723" y="1493"/>
                    <a:pt x="605" y="1406"/>
                  </a:cubicBezTo>
                  <a:close/>
                  <a:moveTo>
                    <a:pt x="1891" y="952"/>
                  </a:moveTo>
                  <a:lnTo>
                    <a:pt x="1847" y="662"/>
                  </a:lnTo>
                  <a:lnTo>
                    <a:pt x="1716" y="681"/>
                  </a:lnTo>
                  <a:cubicBezTo>
                    <a:pt x="1678" y="570"/>
                    <a:pt x="1617" y="471"/>
                    <a:pt x="1540" y="388"/>
                  </a:cubicBezTo>
                  <a:lnTo>
                    <a:pt x="1619" y="281"/>
                  </a:lnTo>
                  <a:lnTo>
                    <a:pt x="1383" y="107"/>
                  </a:lnTo>
                  <a:lnTo>
                    <a:pt x="1304" y="214"/>
                  </a:lnTo>
                  <a:cubicBezTo>
                    <a:pt x="1202" y="164"/>
                    <a:pt x="1090" y="135"/>
                    <a:pt x="972" y="132"/>
                  </a:cubicBezTo>
                  <a:lnTo>
                    <a:pt x="952" y="0"/>
                  </a:lnTo>
                  <a:lnTo>
                    <a:pt x="662" y="43"/>
                  </a:lnTo>
                  <a:lnTo>
                    <a:pt x="682" y="175"/>
                  </a:lnTo>
                  <a:cubicBezTo>
                    <a:pt x="570" y="213"/>
                    <a:pt x="471" y="274"/>
                    <a:pt x="389" y="351"/>
                  </a:cubicBezTo>
                  <a:lnTo>
                    <a:pt x="282" y="272"/>
                  </a:lnTo>
                  <a:lnTo>
                    <a:pt x="107" y="508"/>
                  </a:lnTo>
                  <a:lnTo>
                    <a:pt x="214" y="587"/>
                  </a:lnTo>
                  <a:cubicBezTo>
                    <a:pt x="164" y="689"/>
                    <a:pt x="136" y="801"/>
                    <a:pt x="132" y="919"/>
                  </a:cubicBezTo>
                  <a:lnTo>
                    <a:pt x="0" y="939"/>
                  </a:lnTo>
                  <a:lnTo>
                    <a:pt x="43" y="1229"/>
                  </a:lnTo>
                  <a:lnTo>
                    <a:pt x="175" y="1209"/>
                  </a:lnTo>
                  <a:cubicBezTo>
                    <a:pt x="213" y="1320"/>
                    <a:pt x="274" y="1420"/>
                    <a:pt x="352" y="1502"/>
                  </a:cubicBezTo>
                  <a:lnTo>
                    <a:pt x="272" y="1609"/>
                  </a:lnTo>
                  <a:lnTo>
                    <a:pt x="508" y="1784"/>
                  </a:lnTo>
                  <a:lnTo>
                    <a:pt x="588" y="1676"/>
                  </a:lnTo>
                  <a:cubicBezTo>
                    <a:pt x="689" y="1727"/>
                    <a:pt x="802" y="1755"/>
                    <a:pt x="919" y="1759"/>
                  </a:cubicBezTo>
                  <a:lnTo>
                    <a:pt x="939" y="1891"/>
                  </a:lnTo>
                  <a:lnTo>
                    <a:pt x="1229" y="1848"/>
                  </a:lnTo>
                  <a:lnTo>
                    <a:pt x="1210" y="1715"/>
                  </a:lnTo>
                  <a:cubicBezTo>
                    <a:pt x="1321" y="1678"/>
                    <a:pt x="1420" y="1617"/>
                    <a:pt x="1502" y="1539"/>
                  </a:cubicBezTo>
                  <a:lnTo>
                    <a:pt x="1609" y="1619"/>
                  </a:lnTo>
                  <a:lnTo>
                    <a:pt x="1784" y="1383"/>
                  </a:lnTo>
                  <a:lnTo>
                    <a:pt x="1677" y="1303"/>
                  </a:lnTo>
                  <a:cubicBezTo>
                    <a:pt x="1726" y="1202"/>
                    <a:pt x="1756" y="1089"/>
                    <a:pt x="1759" y="972"/>
                  </a:cubicBezTo>
                  <a:close/>
                </a:path>
              </a:pathLst>
            </a:custGeom>
            <a:solidFill>
              <a:srgbClr val="FD9798"/>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2" name="Freeform: Shape 151">
              <a:extLst>
                <a:ext uri="{FF2B5EF4-FFF2-40B4-BE49-F238E27FC236}">
                  <a16:creationId xmlns:a16="http://schemas.microsoft.com/office/drawing/2014/main" id="{F3EAA23F-7533-8C26-08FC-862463BA67B2}"/>
                </a:ext>
              </a:extLst>
            </p:cNvPr>
            <p:cNvSpPr/>
            <p:nvPr/>
          </p:nvSpPr>
          <p:spPr>
            <a:xfrm>
              <a:off x="18176106" y="7665269"/>
              <a:ext cx="459697" cy="195589"/>
            </a:xfrm>
            <a:custGeom>
              <a:avLst/>
              <a:gdLst/>
              <a:ahLst/>
              <a:cxnLst>
                <a:cxn ang="3cd4">
                  <a:pos x="hc" y="t"/>
                </a:cxn>
                <a:cxn ang="cd2">
                  <a:pos x="l" y="vc"/>
                </a:cxn>
                <a:cxn ang="cd4">
                  <a:pos x="hc" y="b"/>
                </a:cxn>
                <a:cxn ang="0">
                  <a:pos x="r" y="vc"/>
                </a:cxn>
              </a:cxnLst>
              <a:rect l="l" t="t" r="r" b="b"/>
              <a:pathLst>
                <a:path w="370" h="158">
                  <a:moveTo>
                    <a:pt x="0" y="100"/>
                  </a:moveTo>
                  <a:lnTo>
                    <a:pt x="355" y="158"/>
                  </a:lnTo>
                  <a:cubicBezTo>
                    <a:pt x="362" y="159"/>
                    <a:pt x="368" y="154"/>
                    <a:pt x="368" y="147"/>
                  </a:cubicBezTo>
                  <a:lnTo>
                    <a:pt x="370" y="49"/>
                  </a:lnTo>
                  <a:cubicBezTo>
                    <a:pt x="370" y="43"/>
                    <a:pt x="366" y="38"/>
                    <a:pt x="360" y="37"/>
                  </a:cubicBezTo>
                  <a:lnTo>
                    <a:pt x="46" y="0"/>
                  </a:lnTo>
                  <a:cubicBezTo>
                    <a:pt x="37" y="-2"/>
                    <a:pt x="28" y="5"/>
                    <a:pt x="26" y="14"/>
                  </a:cubicBez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3" name="Freeform: Shape 152">
              <a:extLst>
                <a:ext uri="{FF2B5EF4-FFF2-40B4-BE49-F238E27FC236}">
                  <a16:creationId xmlns:a16="http://schemas.microsoft.com/office/drawing/2014/main" id="{A6E4C878-2DC2-9F94-E244-15047887C9CF}"/>
                </a:ext>
              </a:extLst>
            </p:cNvPr>
            <p:cNvSpPr/>
            <p:nvPr/>
          </p:nvSpPr>
          <p:spPr>
            <a:xfrm>
              <a:off x="17819810" y="7666519"/>
              <a:ext cx="449731" cy="345084"/>
            </a:xfrm>
            <a:custGeom>
              <a:avLst/>
              <a:gdLst/>
              <a:ahLst/>
              <a:cxnLst>
                <a:cxn ang="3cd4">
                  <a:pos x="hc" y="t"/>
                </a:cxn>
                <a:cxn ang="cd2">
                  <a:pos x="l" y="vc"/>
                </a:cxn>
                <a:cxn ang="cd4">
                  <a:pos x="hc" y="b"/>
                </a:cxn>
                <a:cxn ang="0">
                  <a:pos x="r" y="vc"/>
                </a:cxn>
              </a:cxnLst>
              <a:rect l="l" t="t" r="r" b="b"/>
              <a:pathLst>
                <a:path w="362" h="278">
                  <a:moveTo>
                    <a:pt x="6" y="225"/>
                  </a:moveTo>
                  <a:cubicBezTo>
                    <a:pt x="-2" y="239"/>
                    <a:pt x="-2" y="251"/>
                    <a:pt x="6" y="263"/>
                  </a:cubicBezTo>
                  <a:cubicBezTo>
                    <a:pt x="15" y="275"/>
                    <a:pt x="36" y="290"/>
                    <a:pt x="71" y="266"/>
                  </a:cubicBezTo>
                  <a:cubicBezTo>
                    <a:pt x="106" y="242"/>
                    <a:pt x="335" y="103"/>
                    <a:pt x="350" y="86"/>
                  </a:cubicBezTo>
                  <a:cubicBezTo>
                    <a:pt x="365" y="69"/>
                    <a:pt x="368" y="37"/>
                    <a:pt x="350" y="17"/>
                  </a:cubicBezTo>
                  <a:cubicBezTo>
                    <a:pt x="332" y="-2"/>
                    <a:pt x="303" y="-5"/>
                    <a:pt x="286" y="10"/>
                  </a:cubicBezTo>
                  <a:cubicBezTo>
                    <a:pt x="268" y="23"/>
                    <a:pt x="6" y="225"/>
                    <a:pt x="6" y="225"/>
                  </a:cubicBezTo>
                  <a:close/>
                </a:path>
              </a:pathLst>
            </a:custGeom>
            <a:solidFill>
              <a:srgbClr val="3B3871"/>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4" name="Freeform: Shape 153">
              <a:extLst>
                <a:ext uri="{FF2B5EF4-FFF2-40B4-BE49-F238E27FC236}">
                  <a16:creationId xmlns:a16="http://schemas.microsoft.com/office/drawing/2014/main" id="{BA6A2994-2DB8-18C5-DD5A-BEBFABA8689F}"/>
                </a:ext>
              </a:extLst>
            </p:cNvPr>
            <p:cNvSpPr/>
            <p:nvPr/>
          </p:nvSpPr>
          <p:spPr>
            <a:xfrm>
              <a:off x="18163649" y="7995408"/>
              <a:ext cx="539428" cy="231717"/>
            </a:xfrm>
            <a:custGeom>
              <a:avLst/>
              <a:gdLst/>
              <a:ahLst/>
              <a:cxnLst>
                <a:cxn ang="3cd4">
                  <a:pos x="hc" y="t"/>
                </a:cxn>
                <a:cxn ang="cd2">
                  <a:pos x="l" y="vc"/>
                </a:cxn>
                <a:cxn ang="cd4">
                  <a:pos x="hc" y="b"/>
                </a:cxn>
                <a:cxn ang="0">
                  <a:pos x="r" y="vc"/>
                </a:cxn>
              </a:cxnLst>
              <a:rect l="l" t="t" r="r" b="b"/>
              <a:pathLst>
                <a:path w="434" h="187">
                  <a:moveTo>
                    <a:pt x="414" y="10"/>
                  </a:moveTo>
                  <a:lnTo>
                    <a:pt x="434" y="92"/>
                  </a:lnTo>
                  <a:cubicBezTo>
                    <a:pt x="436" y="99"/>
                    <a:pt x="431" y="106"/>
                    <a:pt x="424" y="108"/>
                  </a:cubicBezTo>
                  <a:lnTo>
                    <a:pt x="61" y="185"/>
                  </a:lnTo>
                  <a:cubicBezTo>
                    <a:pt x="61" y="185"/>
                    <a:pt x="22" y="195"/>
                    <a:pt x="10" y="171"/>
                  </a:cubicBezTo>
                  <a:cubicBezTo>
                    <a:pt x="-2" y="146"/>
                    <a:pt x="-11" y="95"/>
                    <a:pt x="37" y="80"/>
                  </a:cubicBezTo>
                  <a:cubicBezTo>
                    <a:pt x="78" y="68"/>
                    <a:pt x="340" y="13"/>
                    <a:pt x="399" y="0"/>
                  </a:cubicBezTo>
                  <a:cubicBezTo>
                    <a:pt x="406" y="-1"/>
                    <a:pt x="413" y="3"/>
                    <a:pt x="414" y="10"/>
                  </a:cubicBez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5" name="Freeform: Shape 154">
              <a:extLst>
                <a:ext uri="{FF2B5EF4-FFF2-40B4-BE49-F238E27FC236}">
                  <a16:creationId xmlns:a16="http://schemas.microsoft.com/office/drawing/2014/main" id="{22B3AD9F-2DDD-93C5-8962-94FF647AD5ED}"/>
                </a:ext>
              </a:extLst>
            </p:cNvPr>
            <p:cNvSpPr/>
            <p:nvPr/>
          </p:nvSpPr>
          <p:spPr>
            <a:xfrm>
              <a:off x="17812335" y="7900728"/>
              <a:ext cx="399899" cy="399899"/>
            </a:xfrm>
            <a:custGeom>
              <a:avLst/>
              <a:gdLst/>
              <a:ahLst/>
              <a:cxnLst>
                <a:cxn ang="3cd4">
                  <a:pos x="hc" y="t"/>
                </a:cxn>
                <a:cxn ang="cd2">
                  <a:pos x="l" y="vc"/>
                </a:cxn>
                <a:cxn ang="cd4">
                  <a:pos x="hc" y="b"/>
                </a:cxn>
                <a:cxn ang="0">
                  <a:pos x="r" y="vc"/>
                </a:cxn>
              </a:cxnLst>
              <a:rect l="l" t="t" r="r" b="b"/>
              <a:pathLst>
                <a:path w="322" h="322">
                  <a:moveTo>
                    <a:pt x="88" y="217"/>
                  </a:moveTo>
                  <a:cubicBezTo>
                    <a:pt x="73" y="198"/>
                    <a:pt x="67" y="173"/>
                    <a:pt x="70" y="148"/>
                  </a:cubicBezTo>
                  <a:cubicBezTo>
                    <a:pt x="77" y="98"/>
                    <a:pt x="123" y="63"/>
                    <a:pt x="174" y="70"/>
                  </a:cubicBezTo>
                  <a:cubicBezTo>
                    <a:pt x="224" y="77"/>
                    <a:pt x="259" y="123"/>
                    <a:pt x="252" y="173"/>
                  </a:cubicBezTo>
                  <a:cubicBezTo>
                    <a:pt x="245" y="223"/>
                    <a:pt x="199" y="259"/>
                    <a:pt x="149" y="252"/>
                  </a:cubicBezTo>
                  <a:cubicBezTo>
                    <a:pt x="124" y="248"/>
                    <a:pt x="102" y="235"/>
                    <a:pt x="88" y="217"/>
                  </a:cubicBezTo>
                  <a:close/>
                  <a:moveTo>
                    <a:pt x="316" y="207"/>
                  </a:moveTo>
                  <a:lnTo>
                    <a:pt x="322" y="157"/>
                  </a:lnTo>
                  <a:lnTo>
                    <a:pt x="300" y="154"/>
                  </a:lnTo>
                  <a:cubicBezTo>
                    <a:pt x="298" y="134"/>
                    <a:pt x="294" y="115"/>
                    <a:pt x="285" y="98"/>
                  </a:cubicBezTo>
                  <a:lnTo>
                    <a:pt x="303" y="85"/>
                  </a:lnTo>
                  <a:lnTo>
                    <a:pt x="273" y="44"/>
                  </a:lnTo>
                  <a:lnTo>
                    <a:pt x="255" y="58"/>
                  </a:lnTo>
                  <a:cubicBezTo>
                    <a:pt x="240" y="46"/>
                    <a:pt x="223" y="35"/>
                    <a:pt x="204" y="29"/>
                  </a:cubicBezTo>
                  <a:lnTo>
                    <a:pt x="207" y="6"/>
                  </a:lnTo>
                  <a:lnTo>
                    <a:pt x="158" y="0"/>
                  </a:lnTo>
                  <a:lnTo>
                    <a:pt x="155" y="22"/>
                  </a:lnTo>
                  <a:cubicBezTo>
                    <a:pt x="135" y="23"/>
                    <a:pt x="116" y="28"/>
                    <a:pt x="98" y="37"/>
                  </a:cubicBezTo>
                  <a:lnTo>
                    <a:pt x="85" y="19"/>
                  </a:lnTo>
                  <a:lnTo>
                    <a:pt x="45" y="49"/>
                  </a:lnTo>
                  <a:lnTo>
                    <a:pt x="59" y="68"/>
                  </a:lnTo>
                  <a:cubicBezTo>
                    <a:pt x="46" y="81"/>
                    <a:pt x="36" y="99"/>
                    <a:pt x="29" y="118"/>
                  </a:cubicBezTo>
                  <a:lnTo>
                    <a:pt x="7" y="115"/>
                  </a:lnTo>
                  <a:lnTo>
                    <a:pt x="0" y="164"/>
                  </a:lnTo>
                  <a:lnTo>
                    <a:pt x="23" y="167"/>
                  </a:lnTo>
                  <a:cubicBezTo>
                    <a:pt x="23" y="188"/>
                    <a:pt x="29" y="206"/>
                    <a:pt x="38" y="223"/>
                  </a:cubicBezTo>
                  <a:lnTo>
                    <a:pt x="20" y="238"/>
                  </a:lnTo>
                  <a:lnTo>
                    <a:pt x="50" y="277"/>
                  </a:lnTo>
                  <a:lnTo>
                    <a:pt x="68" y="263"/>
                  </a:lnTo>
                  <a:cubicBezTo>
                    <a:pt x="82" y="276"/>
                    <a:pt x="99" y="286"/>
                    <a:pt x="118" y="293"/>
                  </a:cubicBezTo>
                  <a:lnTo>
                    <a:pt x="115" y="315"/>
                  </a:lnTo>
                  <a:lnTo>
                    <a:pt x="165" y="322"/>
                  </a:lnTo>
                  <a:lnTo>
                    <a:pt x="168" y="299"/>
                  </a:lnTo>
                  <a:cubicBezTo>
                    <a:pt x="188" y="299"/>
                    <a:pt x="207" y="293"/>
                    <a:pt x="224" y="285"/>
                  </a:cubicBezTo>
                  <a:lnTo>
                    <a:pt x="237" y="303"/>
                  </a:lnTo>
                  <a:lnTo>
                    <a:pt x="277" y="272"/>
                  </a:lnTo>
                  <a:lnTo>
                    <a:pt x="264" y="254"/>
                  </a:lnTo>
                  <a:cubicBezTo>
                    <a:pt x="276" y="240"/>
                    <a:pt x="287" y="223"/>
                    <a:pt x="293" y="204"/>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6" name="Freeform: Shape 155">
              <a:extLst>
                <a:ext uri="{FF2B5EF4-FFF2-40B4-BE49-F238E27FC236}">
                  <a16:creationId xmlns:a16="http://schemas.microsoft.com/office/drawing/2014/main" id="{4D505D1C-4DA7-D116-C776-1D4719C98875}"/>
                </a:ext>
              </a:extLst>
            </p:cNvPr>
            <p:cNvSpPr/>
            <p:nvPr/>
          </p:nvSpPr>
          <p:spPr>
            <a:xfrm>
              <a:off x="19242504" y="7728808"/>
              <a:ext cx="310202" cy="310202"/>
            </a:xfrm>
            <a:custGeom>
              <a:avLst/>
              <a:gdLst/>
              <a:ahLst/>
              <a:cxnLst>
                <a:cxn ang="3cd4">
                  <a:pos x="hc" y="t"/>
                </a:cxn>
                <a:cxn ang="cd2">
                  <a:pos x="l" y="vc"/>
                </a:cxn>
                <a:cxn ang="cd4">
                  <a:pos x="hc" y="b"/>
                </a:cxn>
                <a:cxn ang="0">
                  <a:pos x="r" y="vc"/>
                </a:cxn>
              </a:cxnLst>
              <a:rect l="l" t="t" r="r" b="b"/>
              <a:pathLst>
                <a:path w="250" h="250">
                  <a:moveTo>
                    <a:pt x="250" y="125"/>
                  </a:moveTo>
                  <a:cubicBezTo>
                    <a:pt x="250" y="56"/>
                    <a:pt x="194" y="0"/>
                    <a:pt x="125" y="0"/>
                  </a:cubicBezTo>
                  <a:cubicBezTo>
                    <a:pt x="56" y="0"/>
                    <a:pt x="0" y="56"/>
                    <a:pt x="0" y="125"/>
                  </a:cubicBezTo>
                  <a:cubicBezTo>
                    <a:pt x="0" y="193"/>
                    <a:pt x="56" y="250"/>
                    <a:pt x="125" y="250"/>
                  </a:cubicBezTo>
                  <a:cubicBezTo>
                    <a:pt x="194" y="250"/>
                    <a:pt x="250" y="193"/>
                    <a:pt x="250" y="125"/>
                  </a:cubicBez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7" name="Freeform: Shape 156">
              <a:extLst>
                <a:ext uri="{FF2B5EF4-FFF2-40B4-BE49-F238E27FC236}">
                  <a16:creationId xmlns:a16="http://schemas.microsoft.com/office/drawing/2014/main" id="{5AA0C3BC-711F-24CA-B52E-5AAFFCBFF23C}"/>
                </a:ext>
              </a:extLst>
            </p:cNvPr>
            <p:cNvSpPr/>
            <p:nvPr/>
          </p:nvSpPr>
          <p:spPr>
            <a:xfrm>
              <a:off x="19355871" y="7842175"/>
              <a:ext cx="83468" cy="83468"/>
            </a:xfrm>
            <a:custGeom>
              <a:avLst/>
              <a:gdLst/>
              <a:ahLst/>
              <a:cxnLst>
                <a:cxn ang="3cd4">
                  <a:pos x="hc" y="t"/>
                </a:cxn>
                <a:cxn ang="cd2">
                  <a:pos x="l" y="vc"/>
                </a:cxn>
                <a:cxn ang="cd4">
                  <a:pos x="hc" y="b"/>
                </a:cxn>
                <a:cxn ang="0">
                  <a:pos x="r" y="vc"/>
                </a:cxn>
              </a:cxnLst>
              <a:rect l="l" t="t" r="r" b="b"/>
              <a:pathLst>
                <a:path w="68" h="68">
                  <a:moveTo>
                    <a:pt x="68" y="34"/>
                  </a:moveTo>
                  <a:cubicBezTo>
                    <a:pt x="68" y="15"/>
                    <a:pt x="53" y="0"/>
                    <a:pt x="34" y="0"/>
                  </a:cubicBezTo>
                  <a:cubicBezTo>
                    <a:pt x="16" y="0"/>
                    <a:pt x="0" y="15"/>
                    <a:pt x="0" y="34"/>
                  </a:cubicBezTo>
                  <a:cubicBezTo>
                    <a:pt x="0" y="52"/>
                    <a:pt x="16" y="68"/>
                    <a:pt x="34" y="68"/>
                  </a:cubicBezTo>
                  <a:cubicBezTo>
                    <a:pt x="53" y="68"/>
                    <a:pt x="68" y="52"/>
                    <a:pt x="68" y="34"/>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8" name="Freeform: Shape 157">
              <a:extLst>
                <a:ext uri="{FF2B5EF4-FFF2-40B4-BE49-F238E27FC236}">
                  <a16:creationId xmlns:a16="http://schemas.microsoft.com/office/drawing/2014/main" id="{D7B35238-A74A-5C8F-3B79-F5F63E809FAC}"/>
                </a:ext>
              </a:extLst>
            </p:cNvPr>
            <p:cNvSpPr/>
            <p:nvPr/>
          </p:nvSpPr>
          <p:spPr>
            <a:xfrm>
              <a:off x="21019003" y="7723825"/>
              <a:ext cx="473401" cy="474647"/>
            </a:xfrm>
            <a:custGeom>
              <a:avLst/>
              <a:gdLst/>
              <a:ahLst/>
              <a:cxnLst>
                <a:cxn ang="3cd4">
                  <a:pos x="hc" y="t"/>
                </a:cxn>
                <a:cxn ang="cd2">
                  <a:pos x="l" y="vc"/>
                </a:cxn>
                <a:cxn ang="cd4">
                  <a:pos x="hc" y="b"/>
                </a:cxn>
                <a:cxn ang="0">
                  <a:pos x="r" y="vc"/>
                </a:cxn>
              </a:cxnLst>
              <a:rect l="l" t="t" r="r" b="b"/>
              <a:pathLst>
                <a:path w="381" h="382">
                  <a:moveTo>
                    <a:pt x="381" y="191"/>
                  </a:moveTo>
                  <a:cubicBezTo>
                    <a:pt x="381" y="85"/>
                    <a:pt x="296" y="0"/>
                    <a:pt x="191" y="0"/>
                  </a:cubicBezTo>
                  <a:cubicBezTo>
                    <a:pt x="84" y="0"/>
                    <a:pt x="0" y="85"/>
                    <a:pt x="0" y="191"/>
                  </a:cubicBezTo>
                  <a:cubicBezTo>
                    <a:pt x="0" y="296"/>
                    <a:pt x="84" y="382"/>
                    <a:pt x="191" y="382"/>
                  </a:cubicBezTo>
                  <a:cubicBezTo>
                    <a:pt x="296" y="382"/>
                    <a:pt x="381" y="296"/>
                    <a:pt x="381" y="191"/>
                  </a:cubicBez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59" name="Freeform: Shape 158">
              <a:extLst>
                <a:ext uri="{FF2B5EF4-FFF2-40B4-BE49-F238E27FC236}">
                  <a16:creationId xmlns:a16="http://schemas.microsoft.com/office/drawing/2014/main" id="{91C8A823-54AA-F7C8-644D-DEC4F7F07C24}"/>
                </a:ext>
              </a:extLst>
            </p:cNvPr>
            <p:cNvSpPr/>
            <p:nvPr/>
          </p:nvSpPr>
          <p:spPr>
            <a:xfrm>
              <a:off x="21192168" y="7896990"/>
              <a:ext cx="127071" cy="128317"/>
            </a:xfrm>
            <a:custGeom>
              <a:avLst/>
              <a:gdLst/>
              <a:ahLst/>
              <a:cxnLst>
                <a:cxn ang="3cd4">
                  <a:pos x="hc" y="t"/>
                </a:cxn>
                <a:cxn ang="cd2">
                  <a:pos x="l" y="vc"/>
                </a:cxn>
                <a:cxn ang="cd4">
                  <a:pos x="hc" y="b"/>
                </a:cxn>
                <a:cxn ang="0">
                  <a:pos x="r" y="vc"/>
                </a:cxn>
              </a:cxnLst>
              <a:rect l="l" t="t" r="r" b="b"/>
              <a:pathLst>
                <a:path w="103" h="104">
                  <a:moveTo>
                    <a:pt x="103" y="52"/>
                  </a:moveTo>
                  <a:cubicBezTo>
                    <a:pt x="103" y="24"/>
                    <a:pt x="80" y="0"/>
                    <a:pt x="52" y="0"/>
                  </a:cubicBezTo>
                  <a:cubicBezTo>
                    <a:pt x="23" y="0"/>
                    <a:pt x="0" y="24"/>
                    <a:pt x="0" y="52"/>
                  </a:cubicBezTo>
                  <a:cubicBezTo>
                    <a:pt x="0" y="80"/>
                    <a:pt x="23" y="104"/>
                    <a:pt x="52" y="104"/>
                  </a:cubicBezTo>
                  <a:cubicBezTo>
                    <a:pt x="80" y="104"/>
                    <a:pt x="103" y="80"/>
                    <a:pt x="103" y="52"/>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60" name="Freeform: Shape 159">
              <a:extLst>
                <a:ext uri="{FF2B5EF4-FFF2-40B4-BE49-F238E27FC236}">
                  <a16:creationId xmlns:a16="http://schemas.microsoft.com/office/drawing/2014/main" id="{59F16382-545B-5687-F654-71FC945789E4}"/>
                </a:ext>
              </a:extLst>
            </p:cNvPr>
            <p:cNvSpPr/>
            <p:nvPr/>
          </p:nvSpPr>
          <p:spPr>
            <a:xfrm>
              <a:off x="19486679" y="10241570"/>
              <a:ext cx="809765" cy="809765"/>
            </a:xfrm>
            <a:custGeom>
              <a:avLst/>
              <a:gdLst/>
              <a:ahLst/>
              <a:cxnLst>
                <a:cxn ang="3cd4">
                  <a:pos x="hc" y="t"/>
                </a:cxn>
                <a:cxn ang="cd2">
                  <a:pos x="l" y="vc"/>
                </a:cxn>
                <a:cxn ang="cd4">
                  <a:pos x="hc" y="b"/>
                </a:cxn>
                <a:cxn ang="0">
                  <a:pos x="r" y="vc"/>
                </a:cxn>
              </a:cxnLst>
              <a:rect l="l" t="t" r="r" b="b"/>
              <a:pathLst>
                <a:path w="651" h="651">
                  <a:moveTo>
                    <a:pt x="325" y="19"/>
                  </a:moveTo>
                  <a:cubicBezTo>
                    <a:pt x="156" y="19"/>
                    <a:pt x="19" y="156"/>
                    <a:pt x="19" y="325"/>
                  </a:cubicBezTo>
                  <a:cubicBezTo>
                    <a:pt x="19" y="495"/>
                    <a:pt x="156" y="632"/>
                    <a:pt x="325" y="632"/>
                  </a:cubicBezTo>
                  <a:cubicBezTo>
                    <a:pt x="494" y="632"/>
                    <a:pt x="632" y="495"/>
                    <a:pt x="632" y="325"/>
                  </a:cubicBezTo>
                  <a:cubicBezTo>
                    <a:pt x="632" y="156"/>
                    <a:pt x="494" y="19"/>
                    <a:pt x="325" y="19"/>
                  </a:cubicBezTo>
                  <a:close/>
                  <a:moveTo>
                    <a:pt x="325" y="651"/>
                  </a:moveTo>
                  <a:cubicBezTo>
                    <a:pt x="146" y="651"/>
                    <a:pt x="0" y="505"/>
                    <a:pt x="0" y="325"/>
                  </a:cubicBezTo>
                  <a:cubicBezTo>
                    <a:pt x="0" y="146"/>
                    <a:pt x="146" y="0"/>
                    <a:pt x="325" y="0"/>
                  </a:cubicBezTo>
                  <a:cubicBezTo>
                    <a:pt x="504" y="0"/>
                    <a:pt x="651" y="146"/>
                    <a:pt x="651" y="325"/>
                  </a:cubicBezTo>
                  <a:cubicBezTo>
                    <a:pt x="651" y="505"/>
                    <a:pt x="504" y="651"/>
                    <a:pt x="325" y="651"/>
                  </a:cubicBezTo>
                  <a:close/>
                </a:path>
              </a:pathLst>
            </a:custGeom>
            <a:solidFill>
              <a:srgbClr val="292B3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61" name="Freeform: Shape 160">
              <a:extLst>
                <a:ext uri="{FF2B5EF4-FFF2-40B4-BE49-F238E27FC236}">
                  <a16:creationId xmlns:a16="http://schemas.microsoft.com/office/drawing/2014/main" id="{E0182EBC-463C-6984-CA08-7E307856D109}"/>
                </a:ext>
              </a:extLst>
            </p:cNvPr>
            <p:cNvSpPr/>
            <p:nvPr/>
          </p:nvSpPr>
          <p:spPr>
            <a:xfrm>
              <a:off x="19723380" y="10478270"/>
              <a:ext cx="336364" cy="336364"/>
            </a:xfrm>
            <a:custGeom>
              <a:avLst/>
              <a:gdLst/>
              <a:ahLst/>
              <a:cxnLst>
                <a:cxn ang="3cd4">
                  <a:pos x="hc" y="t"/>
                </a:cxn>
                <a:cxn ang="cd2">
                  <a:pos x="l" y="vc"/>
                </a:cxn>
                <a:cxn ang="cd4">
                  <a:pos x="hc" y="b"/>
                </a:cxn>
                <a:cxn ang="0">
                  <a:pos x="r" y="vc"/>
                </a:cxn>
              </a:cxnLst>
              <a:rect l="l" t="t" r="r" b="b"/>
              <a:pathLst>
                <a:path w="271" h="271">
                  <a:moveTo>
                    <a:pt x="135" y="271"/>
                  </a:moveTo>
                  <a:cubicBezTo>
                    <a:pt x="60" y="271"/>
                    <a:pt x="0" y="211"/>
                    <a:pt x="0" y="135"/>
                  </a:cubicBezTo>
                  <a:cubicBezTo>
                    <a:pt x="0" y="61"/>
                    <a:pt x="60" y="0"/>
                    <a:pt x="135" y="0"/>
                  </a:cubicBezTo>
                  <a:cubicBezTo>
                    <a:pt x="210" y="0"/>
                    <a:pt x="271" y="61"/>
                    <a:pt x="271" y="135"/>
                  </a:cubicBezTo>
                  <a:cubicBezTo>
                    <a:pt x="271" y="211"/>
                    <a:pt x="210" y="271"/>
                    <a:pt x="135" y="271"/>
                  </a:cubicBezTo>
                  <a:close/>
                </a:path>
              </a:pathLst>
            </a:custGeom>
            <a:solidFill>
              <a:srgbClr val="FD5E5A"/>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grpSp>
      <p:sp>
        <p:nvSpPr>
          <p:cNvPr id="162" name="Freeform: Shape 161">
            <a:extLst>
              <a:ext uri="{FF2B5EF4-FFF2-40B4-BE49-F238E27FC236}">
                <a16:creationId xmlns:a16="http://schemas.microsoft.com/office/drawing/2014/main" id="{F8E72B77-72A9-FB46-3C61-2048D6837B63}"/>
              </a:ext>
            </a:extLst>
          </p:cNvPr>
          <p:cNvSpPr/>
          <p:nvPr/>
        </p:nvSpPr>
        <p:spPr>
          <a:xfrm>
            <a:off x="827923" y="2928901"/>
            <a:ext cx="536313" cy="536313"/>
          </a:xfrm>
          <a:custGeom>
            <a:avLst/>
            <a:gdLst/>
            <a:ahLst/>
            <a:cxnLst>
              <a:cxn ang="3cd4">
                <a:pos x="hc" y="t"/>
              </a:cxn>
              <a:cxn ang="cd2">
                <a:pos x="l" y="vc"/>
              </a:cxn>
              <a:cxn ang="cd4">
                <a:pos x="hc" y="b"/>
              </a:cxn>
              <a:cxn ang="0">
                <a:pos x="r" y="vc"/>
              </a:cxn>
            </a:cxnLst>
            <a:rect l="l" t="t" r="r" b="b"/>
            <a:pathLst>
              <a:path w="1149" h="1149">
                <a:moveTo>
                  <a:pt x="1149" y="664"/>
                </a:moveTo>
                <a:lnTo>
                  <a:pt x="1149" y="484"/>
                </a:lnTo>
                <a:lnTo>
                  <a:pt x="1068" y="484"/>
                </a:lnTo>
                <a:cubicBezTo>
                  <a:pt x="1055" y="413"/>
                  <a:pt x="1026" y="347"/>
                  <a:pt x="987" y="290"/>
                </a:cubicBezTo>
                <a:lnTo>
                  <a:pt x="1045" y="232"/>
                </a:lnTo>
                <a:lnTo>
                  <a:pt x="917" y="104"/>
                </a:lnTo>
                <a:lnTo>
                  <a:pt x="859" y="162"/>
                </a:lnTo>
                <a:cubicBezTo>
                  <a:pt x="802" y="123"/>
                  <a:pt x="736" y="95"/>
                  <a:pt x="665" y="82"/>
                </a:cubicBezTo>
                <a:lnTo>
                  <a:pt x="665" y="0"/>
                </a:lnTo>
                <a:lnTo>
                  <a:pt x="485" y="0"/>
                </a:lnTo>
                <a:lnTo>
                  <a:pt x="485" y="82"/>
                </a:lnTo>
                <a:cubicBezTo>
                  <a:pt x="414" y="95"/>
                  <a:pt x="347" y="123"/>
                  <a:pt x="291" y="162"/>
                </a:cubicBezTo>
                <a:lnTo>
                  <a:pt x="232" y="104"/>
                </a:lnTo>
                <a:lnTo>
                  <a:pt x="105" y="232"/>
                </a:lnTo>
                <a:lnTo>
                  <a:pt x="163" y="290"/>
                </a:lnTo>
                <a:cubicBezTo>
                  <a:pt x="123" y="347"/>
                  <a:pt x="96" y="413"/>
                  <a:pt x="82" y="484"/>
                </a:cubicBezTo>
                <a:lnTo>
                  <a:pt x="0" y="484"/>
                </a:lnTo>
                <a:lnTo>
                  <a:pt x="0" y="664"/>
                </a:lnTo>
                <a:lnTo>
                  <a:pt x="82" y="664"/>
                </a:lnTo>
                <a:cubicBezTo>
                  <a:pt x="96" y="736"/>
                  <a:pt x="123" y="801"/>
                  <a:pt x="163" y="859"/>
                </a:cubicBezTo>
                <a:lnTo>
                  <a:pt x="105" y="917"/>
                </a:lnTo>
                <a:lnTo>
                  <a:pt x="232" y="1044"/>
                </a:lnTo>
                <a:lnTo>
                  <a:pt x="291" y="987"/>
                </a:lnTo>
                <a:cubicBezTo>
                  <a:pt x="347" y="1026"/>
                  <a:pt x="414" y="1054"/>
                  <a:pt x="485" y="1067"/>
                </a:cubicBezTo>
                <a:lnTo>
                  <a:pt x="485" y="1149"/>
                </a:lnTo>
                <a:lnTo>
                  <a:pt x="665" y="1149"/>
                </a:lnTo>
                <a:lnTo>
                  <a:pt x="665" y="1067"/>
                </a:lnTo>
                <a:cubicBezTo>
                  <a:pt x="736" y="1054"/>
                  <a:pt x="802" y="1026"/>
                  <a:pt x="859" y="986"/>
                </a:cubicBezTo>
                <a:lnTo>
                  <a:pt x="917" y="1044"/>
                </a:lnTo>
                <a:lnTo>
                  <a:pt x="1045" y="917"/>
                </a:lnTo>
                <a:lnTo>
                  <a:pt x="987" y="859"/>
                </a:lnTo>
                <a:cubicBezTo>
                  <a:pt x="1026" y="801"/>
                  <a:pt x="1055" y="736"/>
                  <a:pt x="1068" y="664"/>
                </a:cubicBezTo>
                <a:close/>
              </a:path>
            </a:pathLst>
          </a:custGeom>
          <a:solidFill>
            <a:srgbClr val="4C4990"/>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63" name="Freeform: Shape 162">
            <a:extLst>
              <a:ext uri="{FF2B5EF4-FFF2-40B4-BE49-F238E27FC236}">
                <a16:creationId xmlns:a16="http://schemas.microsoft.com/office/drawing/2014/main" id="{7F44163E-F78B-2EB8-C0DC-47EB0E96DF36}"/>
              </a:ext>
            </a:extLst>
          </p:cNvPr>
          <p:cNvSpPr/>
          <p:nvPr/>
        </p:nvSpPr>
        <p:spPr>
          <a:xfrm>
            <a:off x="2326427" y="2922097"/>
            <a:ext cx="536781" cy="536313"/>
          </a:xfrm>
          <a:custGeom>
            <a:avLst/>
            <a:gdLst/>
            <a:ahLst/>
            <a:cxnLst>
              <a:cxn ang="3cd4">
                <a:pos x="hc" y="t"/>
              </a:cxn>
              <a:cxn ang="cd2">
                <a:pos x="l" y="vc"/>
              </a:cxn>
              <a:cxn ang="cd4">
                <a:pos x="hc" y="b"/>
              </a:cxn>
              <a:cxn ang="0">
                <a:pos x="r" y="vc"/>
              </a:cxn>
            </a:cxnLst>
            <a:rect l="l" t="t" r="r" b="b"/>
            <a:pathLst>
              <a:path w="1150" h="1149">
                <a:moveTo>
                  <a:pt x="1150" y="664"/>
                </a:moveTo>
                <a:lnTo>
                  <a:pt x="1150" y="484"/>
                </a:lnTo>
                <a:lnTo>
                  <a:pt x="1067" y="484"/>
                </a:lnTo>
                <a:cubicBezTo>
                  <a:pt x="1054" y="413"/>
                  <a:pt x="1027" y="347"/>
                  <a:pt x="987" y="290"/>
                </a:cubicBezTo>
                <a:lnTo>
                  <a:pt x="1045" y="232"/>
                </a:lnTo>
                <a:lnTo>
                  <a:pt x="917" y="104"/>
                </a:lnTo>
                <a:lnTo>
                  <a:pt x="859" y="162"/>
                </a:lnTo>
                <a:cubicBezTo>
                  <a:pt x="802" y="123"/>
                  <a:pt x="736" y="95"/>
                  <a:pt x="665" y="82"/>
                </a:cubicBezTo>
                <a:lnTo>
                  <a:pt x="665" y="0"/>
                </a:lnTo>
                <a:lnTo>
                  <a:pt x="485" y="0"/>
                </a:lnTo>
                <a:lnTo>
                  <a:pt x="485" y="82"/>
                </a:lnTo>
                <a:cubicBezTo>
                  <a:pt x="414" y="95"/>
                  <a:pt x="348" y="123"/>
                  <a:pt x="290" y="162"/>
                </a:cubicBezTo>
                <a:lnTo>
                  <a:pt x="233" y="104"/>
                </a:lnTo>
                <a:lnTo>
                  <a:pt x="105" y="232"/>
                </a:lnTo>
                <a:lnTo>
                  <a:pt x="163" y="290"/>
                </a:lnTo>
                <a:cubicBezTo>
                  <a:pt x="123" y="347"/>
                  <a:pt x="95" y="413"/>
                  <a:pt x="82" y="484"/>
                </a:cubicBezTo>
                <a:lnTo>
                  <a:pt x="0" y="484"/>
                </a:lnTo>
                <a:lnTo>
                  <a:pt x="0" y="664"/>
                </a:lnTo>
                <a:lnTo>
                  <a:pt x="82" y="664"/>
                </a:lnTo>
                <a:cubicBezTo>
                  <a:pt x="95" y="736"/>
                  <a:pt x="123" y="801"/>
                  <a:pt x="163" y="859"/>
                </a:cubicBezTo>
                <a:lnTo>
                  <a:pt x="105" y="917"/>
                </a:lnTo>
                <a:lnTo>
                  <a:pt x="233" y="1044"/>
                </a:lnTo>
                <a:lnTo>
                  <a:pt x="290" y="987"/>
                </a:lnTo>
                <a:cubicBezTo>
                  <a:pt x="348" y="1026"/>
                  <a:pt x="414" y="1054"/>
                  <a:pt x="485" y="1067"/>
                </a:cubicBezTo>
                <a:lnTo>
                  <a:pt x="485" y="1149"/>
                </a:lnTo>
                <a:lnTo>
                  <a:pt x="665" y="1149"/>
                </a:lnTo>
                <a:lnTo>
                  <a:pt x="665" y="1067"/>
                </a:lnTo>
                <a:cubicBezTo>
                  <a:pt x="736" y="1054"/>
                  <a:pt x="802" y="1026"/>
                  <a:pt x="859" y="986"/>
                </a:cubicBezTo>
                <a:lnTo>
                  <a:pt x="917" y="1044"/>
                </a:lnTo>
                <a:lnTo>
                  <a:pt x="1045" y="917"/>
                </a:lnTo>
                <a:lnTo>
                  <a:pt x="987" y="859"/>
                </a:lnTo>
                <a:cubicBezTo>
                  <a:pt x="1027" y="801"/>
                  <a:pt x="1054" y="736"/>
                  <a:pt x="1067" y="664"/>
                </a:cubicBezTo>
                <a:close/>
              </a:path>
            </a:pathLst>
          </a:custGeom>
          <a:solidFill>
            <a:srgbClr val="4C4990"/>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sp>
        <p:nvSpPr>
          <p:cNvPr id="164" name="TextBox 163">
            <a:extLst>
              <a:ext uri="{FF2B5EF4-FFF2-40B4-BE49-F238E27FC236}">
                <a16:creationId xmlns:a16="http://schemas.microsoft.com/office/drawing/2014/main" id="{39193B44-46CF-6F63-5189-7703517375BF}"/>
              </a:ext>
            </a:extLst>
          </p:cNvPr>
          <p:cNvSpPr txBox="1"/>
          <p:nvPr/>
        </p:nvSpPr>
        <p:spPr>
          <a:xfrm>
            <a:off x="1804269" y="139182"/>
            <a:ext cx="8001000" cy="519373"/>
          </a:xfrm>
          <a:prstGeom prst="rect">
            <a:avLst/>
          </a:prstGeom>
          <a:noFill/>
        </p:spPr>
        <p:txBody>
          <a:bodyPr wrap="square" lIns="91440" tIns="45720" rIns="91440" bIns="45720" rtlCol="0" anchor="b">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erdana Pro"/>
                <a:ea typeface="+mn-ea"/>
                <a:cs typeface="Poppins"/>
              </a:rPr>
              <a:t>BIRMINGHAM FOUNDRY</a:t>
            </a:r>
          </a:p>
        </p:txBody>
      </p:sp>
      <p:sp>
        <p:nvSpPr>
          <p:cNvPr id="165" name="TextBox 164">
            <a:extLst>
              <a:ext uri="{FF2B5EF4-FFF2-40B4-BE49-F238E27FC236}">
                <a16:creationId xmlns:a16="http://schemas.microsoft.com/office/drawing/2014/main" id="{58CAD5A8-5E7F-310B-6FD3-271841CA51FA}"/>
              </a:ext>
            </a:extLst>
          </p:cNvPr>
          <p:cNvSpPr txBox="1"/>
          <p:nvPr/>
        </p:nvSpPr>
        <p:spPr>
          <a:xfrm>
            <a:off x="571500" y="689051"/>
            <a:ext cx="8001000" cy="275460"/>
          </a:xfrm>
          <a:prstGeom prst="rect">
            <a:avLst/>
          </a:prstGeom>
          <a:noFill/>
        </p:spPr>
        <p:txBody>
          <a:bodyPr wrap="square" lIns="91440" tIns="45720" rIns="91440" bIns="45720" rtlCol="0" anchor="t">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ctr" defTabSz="685663" rtl="0" eaLnBrk="1" fontAlgn="auto" latinLnBrk="0" hangingPunct="1">
              <a:lnSpc>
                <a:spcPts val="1575"/>
              </a:lnSpc>
              <a:spcBef>
                <a:spcPts val="0"/>
              </a:spcBef>
              <a:spcAft>
                <a:spcPts val="0"/>
              </a:spcAft>
              <a:buClrTx/>
              <a:buSzTx/>
              <a:buFontTx/>
              <a:buNone/>
              <a:tabLst/>
              <a:defRPr/>
            </a:pPr>
            <a:r>
              <a:rPr kumimoji="0" lang="en-US" sz="1100" b="0" i="0" u="none" strike="noStrike" kern="1200" cap="none" spc="-45" normalizeH="0" baseline="0" noProof="0">
                <a:ln>
                  <a:noFill/>
                </a:ln>
                <a:solidFill>
                  <a:srgbClr val="FFFFFF"/>
                </a:solidFill>
                <a:effectLst/>
                <a:uLnTx/>
                <a:uFillTx/>
                <a:latin typeface="Verdana Pro"/>
                <a:ea typeface="+mn-ea"/>
                <a:cs typeface="Poppins"/>
              </a:rPr>
              <a:t>Turning ideas into reality...</a:t>
            </a:r>
            <a:endParaRPr kumimoji="0" lang="en-US" sz="1350" b="0" i="0" u="none" strike="noStrike" kern="1200" cap="none" spc="0" normalizeH="0" baseline="0" noProof="0">
              <a:ln>
                <a:noFill/>
              </a:ln>
              <a:solidFill>
                <a:prstClr val="black"/>
              </a:solidFill>
              <a:effectLst/>
              <a:uLnTx/>
              <a:uFillTx/>
              <a:latin typeface="Verdana Pro"/>
              <a:ea typeface="+mn-ea"/>
              <a:cs typeface="+mn-cs"/>
            </a:endParaRPr>
          </a:p>
        </p:txBody>
      </p:sp>
      <p:sp>
        <p:nvSpPr>
          <p:cNvPr id="166" name="TextBox 165">
            <a:extLst>
              <a:ext uri="{FF2B5EF4-FFF2-40B4-BE49-F238E27FC236}">
                <a16:creationId xmlns:a16="http://schemas.microsoft.com/office/drawing/2014/main" id="{5E0B4C09-4E75-B327-2690-F362613A7885}"/>
              </a:ext>
            </a:extLst>
          </p:cNvPr>
          <p:cNvSpPr txBox="1"/>
          <p:nvPr/>
        </p:nvSpPr>
        <p:spPr>
          <a:xfrm>
            <a:off x="507744" y="1063892"/>
            <a:ext cx="2162514" cy="288541"/>
          </a:xfrm>
          <a:prstGeom prst="rect">
            <a:avLst/>
          </a:prstGeom>
          <a:noFill/>
        </p:spPr>
        <p:txBody>
          <a:bodyPr wrap="square" lIns="91440" tIns="45720" rIns="91440" bIns="45720" rtlCol="0" anchor="b">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11" normalizeH="0" baseline="0" noProof="0">
                <a:ln>
                  <a:noFill/>
                </a:ln>
                <a:solidFill>
                  <a:srgbClr val="FFFFFF"/>
                </a:solidFill>
                <a:effectLst/>
                <a:uLnTx/>
                <a:uFillTx/>
                <a:latin typeface="Verdana Pro"/>
                <a:ea typeface="+mn-ea"/>
                <a:cs typeface="Poppins"/>
              </a:rPr>
              <a:t>OUR MISSION</a:t>
            </a:r>
            <a:endParaRPr kumimoji="0" lang="en-US" sz="1350" b="0" i="0" u="none" strike="noStrike" kern="1200" cap="none" spc="0" normalizeH="0" baseline="0" noProof="0">
              <a:ln>
                <a:noFill/>
              </a:ln>
              <a:solidFill>
                <a:prstClr val="black"/>
              </a:solidFill>
              <a:effectLst/>
              <a:uLnTx/>
              <a:uFillTx/>
              <a:latin typeface="Verdana Pro"/>
              <a:ea typeface="+mn-ea"/>
              <a:cs typeface="+mn-cs"/>
            </a:endParaRPr>
          </a:p>
        </p:txBody>
      </p:sp>
      <p:sp>
        <p:nvSpPr>
          <p:cNvPr id="167" name="TextBox 166">
            <a:extLst>
              <a:ext uri="{FF2B5EF4-FFF2-40B4-BE49-F238E27FC236}">
                <a16:creationId xmlns:a16="http://schemas.microsoft.com/office/drawing/2014/main" id="{0763008B-DB3A-EBE1-45FA-EEEFD1528E64}"/>
              </a:ext>
            </a:extLst>
          </p:cNvPr>
          <p:cNvSpPr txBox="1"/>
          <p:nvPr/>
        </p:nvSpPr>
        <p:spPr>
          <a:xfrm>
            <a:off x="500698" y="1358014"/>
            <a:ext cx="4384714" cy="1482009"/>
          </a:xfrm>
          <a:prstGeom prst="rect">
            <a:avLst/>
          </a:prstGeom>
          <a:noFill/>
        </p:spPr>
        <p:txBody>
          <a:bodyPr wrap="square" lIns="91440" tIns="45720" rIns="91440" bIns="45720" rtlCol="0" anchor="t">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 normalizeH="0" baseline="0" noProof="0">
                <a:ln>
                  <a:noFill/>
                </a:ln>
                <a:solidFill>
                  <a:prstClr val="white"/>
                </a:solidFill>
                <a:effectLst/>
                <a:uLnTx/>
                <a:uFillTx/>
                <a:latin typeface="Verdana Pro"/>
                <a:ea typeface="+mn-lt"/>
                <a:cs typeface="+mn-lt"/>
              </a:rPr>
              <a:t>Our mission is to help Birmingham City Council close its budget gap whilst building digital skills and capabilities, empowering the workforce to be a part of the solution and lead the change </a:t>
            </a:r>
          </a:p>
          <a:p>
            <a:pPr marL="0" marR="0" lvl="0" indent="0" algn="l" defTabSz="685663" rtl="0" eaLnBrk="1" fontAlgn="auto" latinLnBrk="0" hangingPunct="1">
              <a:lnSpc>
                <a:spcPts val="1350"/>
              </a:lnSpc>
              <a:spcBef>
                <a:spcPts val="0"/>
              </a:spcBef>
              <a:spcAft>
                <a:spcPts val="0"/>
              </a:spcAft>
              <a:buClrTx/>
              <a:buSzTx/>
              <a:buFontTx/>
              <a:buNone/>
              <a:tabLst/>
              <a:defRPr/>
            </a:pPr>
            <a:endParaRPr kumimoji="0" lang="en-US" sz="900" b="0" i="0" u="none" strike="noStrike" kern="1200" cap="none" spc="-8" normalizeH="0" baseline="0" noProof="0">
              <a:ln>
                <a:noFill/>
              </a:ln>
              <a:solidFill>
                <a:srgbClr val="FFFFFF"/>
              </a:solidFill>
              <a:effectLst/>
              <a:uLnTx/>
              <a:uFillTx/>
              <a:latin typeface="Verdana Pro"/>
              <a:ea typeface="+mn-ea"/>
              <a:cs typeface="Poppins" panose="00000500000000000000" pitchFamily="2" charset="0"/>
            </a:endParaRPr>
          </a:p>
        </p:txBody>
      </p:sp>
      <p:sp>
        <p:nvSpPr>
          <p:cNvPr id="168" name="TextBox 167">
            <a:extLst>
              <a:ext uri="{FF2B5EF4-FFF2-40B4-BE49-F238E27FC236}">
                <a16:creationId xmlns:a16="http://schemas.microsoft.com/office/drawing/2014/main" id="{9C30EE45-F798-1C48-495A-56199C131D42}"/>
              </a:ext>
            </a:extLst>
          </p:cNvPr>
          <p:cNvSpPr txBox="1"/>
          <p:nvPr/>
        </p:nvSpPr>
        <p:spPr>
          <a:xfrm>
            <a:off x="574488" y="3509811"/>
            <a:ext cx="1344467" cy="288541"/>
          </a:xfrm>
          <a:prstGeom prst="rect">
            <a:avLst/>
          </a:prstGeom>
          <a:noFill/>
        </p:spPr>
        <p:txBody>
          <a:bodyPr wrap="square" lIns="91440" tIns="45720" rIns="91440" bIns="45720" rtlCol="0" anchor="b">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11" normalizeH="0" baseline="0" noProof="0">
                <a:ln>
                  <a:noFill/>
                </a:ln>
                <a:solidFill>
                  <a:srgbClr val="FFFFFF"/>
                </a:solidFill>
                <a:effectLst/>
                <a:uLnTx/>
                <a:uFillTx/>
                <a:latin typeface="Verdana Pro"/>
                <a:ea typeface="+mn-ea"/>
                <a:cs typeface="Poppins"/>
              </a:rPr>
              <a:t>SAVINGS</a:t>
            </a:r>
          </a:p>
        </p:txBody>
      </p:sp>
      <p:sp>
        <p:nvSpPr>
          <p:cNvPr id="169" name="TextBox 168">
            <a:extLst>
              <a:ext uri="{FF2B5EF4-FFF2-40B4-BE49-F238E27FC236}">
                <a16:creationId xmlns:a16="http://schemas.microsoft.com/office/drawing/2014/main" id="{EAD2D9DD-A3D4-1958-6C5B-DD9BDC8FDEAE}"/>
              </a:ext>
            </a:extLst>
          </p:cNvPr>
          <p:cNvSpPr txBox="1"/>
          <p:nvPr/>
        </p:nvSpPr>
        <p:spPr>
          <a:xfrm>
            <a:off x="2002392" y="3503007"/>
            <a:ext cx="1344467" cy="288541"/>
          </a:xfrm>
          <a:prstGeom prst="rect">
            <a:avLst/>
          </a:prstGeom>
          <a:noFill/>
        </p:spPr>
        <p:txBody>
          <a:bodyPr wrap="square" lIns="91440" tIns="45720" rIns="91440" bIns="45720" rtlCol="0" anchor="b">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11" normalizeH="0" baseline="0" noProof="0">
                <a:ln>
                  <a:noFill/>
                </a:ln>
                <a:solidFill>
                  <a:srgbClr val="FFFFFF"/>
                </a:solidFill>
                <a:effectLst/>
                <a:uLnTx/>
                <a:uFillTx/>
                <a:latin typeface="Verdana Pro"/>
                <a:ea typeface="+mn-ea"/>
                <a:cs typeface="Poppins"/>
              </a:rPr>
              <a:t>EFFICIENCY</a:t>
            </a:r>
            <a:endParaRPr kumimoji="0" lang="en-US" sz="1350" b="0" i="0" u="none" strike="noStrike" kern="1200" cap="none" spc="0" normalizeH="0" baseline="0" noProof="0">
              <a:ln>
                <a:noFill/>
              </a:ln>
              <a:solidFill>
                <a:prstClr val="black"/>
              </a:solidFill>
              <a:effectLst/>
              <a:uLnTx/>
              <a:uFillTx/>
              <a:latin typeface="Verdana Pro"/>
              <a:ea typeface="+mn-ea"/>
              <a:cs typeface="+mn-cs"/>
            </a:endParaRPr>
          </a:p>
        </p:txBody>
      </p:sp>
      <p:sp>
        <p:nvSpPr>
          <p:cNvPr id="170" name="TextBox 169">
            <a:extLst>
              <a:ext uri="{FF2B5EF4-FFF2-40B4-BE49-F238E27FC236}">
                <a16:creationId xmlns:a16="http://schemas.microsoft.com/office/drawing/2014/main" id="{80F0A522-3640-CCA2-D7EA-2BC2890926EA}"/>
              </a:ext>
            </a:extLst>
          </p:cNvPr>
          <p:cNvSpPr txBox="1"/>
          <p:nvPr/>
        </p:nvSpPr>
        <p:spPr>
          <a:xfrm>
            <a:off x="3653992" y="3506986"/>
            <a:ext cx="1344467" cy="288541"/>
          </a:xfrm>
          <a:prstGeom prst="rect">
            <a:avLst/>
          </a:prstGeom>
          <a:noFill/>
        </p:spPr>
        <p:txBody>
          <a:bodyPr wrap="square" lIns="91440" tIns="45720" rIns="91440" bIns="45720" rtlCol="0" anchor="b">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11" normalizeH="0" baseline="0" noProof="0">
                <a:ln>
                  <a:noFill/>
                </a:ln>
                <a:solidFill>
                  <a:srgbClr val="FFFFFF"/>
                </a:solidFill>
                <a:effectLst/>
                <a:uLnTx/>
                <a:uFillTx/>
                <a:latin typeface="Verdana Pro"/>
                <a:ea typeface="+mn-ea"/>
                <a:cs typeface="Poppins"/>
              </a:rPr>
              <a:t>CULTURE</a:t>
            </a:r>
            <a:endParaRPr kumimoji="0" lang="en-US" sz="1350" b="0" i="0" u="none" strike="noStrike" kern="1200" cap="none" spc="0" normalizeH="0" baseline="0" noProof="0">
              <a:ln>
                <a:noFill/>
              </a:ln>
              <a:solidFill>
                <a:prstClr val="black"/>
              </a:solidFill>
              <a:effectLst/>
              <a:uLnTx/>
              <a:uFillTx/>
              <a:latin typeface="Verdana Pro"/>
              <a:ea typeface="+mn-ea"/>
              <a:cs typeface="+mn-cs"/>
            </a:endParaRPr>
          </a:p>
        </p:txBody>
      </p:sp>
      <p:sp>
        <p:nvSpPr>
          <p:cNvPr id="171" name="Freeform: Shape 170">
            <a:extLst>
              <a:ext uri="{FF2B5EF4-FFF2-40B4-BE49-F238E27FC236}">
                <a16:creationId xmlns:a16="http://schemas.microsoft.com/office/drawing/2014/main" id="{2F801931-769F-E262-FA1C-A97558FD6C4B}"/>
              </a:ext>
            </a:extLst>
          </p:cNvPr>
          <p:cNvSpPr/>
          <p:nvPr/>
        </p:nvSpPr>
        <p:spPr>
          <a:xfrm>
            <a:off x="3938873" y="2908489"/>
            <a:ext cx="536781" cy="536313"/>
          </a:xfrm>
          <a:custGeom>
            <a:avLst/>
            <a:gdLst/>
            <a:ahLst/>
            <a:cxnLst>
              <a:cxn ang="3cd4">
                <a:pos x="hc" y="t"/>
              </a:cxn>
              <a:cxn ang="cd2">
                <a:pos x="l" y="vc"/>
              </a:cxn>
              <a:cxn ang="cd4">
                <a:pos x="hc" y="b"/>
              </a:cxn>
              <a:cxn ang="0">
                <a:pos x="r" y="vc"/>
              </a:cxn>
            </a:cxnLst>
            <a:rect l="l" t="t" r="r" b="b"/>
            <a:pathLst>
              <a:path w="1150" h="1149">
                <a:moveTo>
                  <a:pt x="1150" y="664"/>
                </a:moveTo>
                <a:lnTo>
                  <a:pt x="1150" y="484"/>
                </a:lnTo>
                <a:lnTo>
                  <a:pt x="1067" y="484"/>
                </a:lnTo>
                <a:cubicBezTo>
                  <a:pt x="1054" y="413"/>
                  <a:pt x="1027" y="347"/>
                  <a:pt x="987" y="290"/>
                </a:cubicBezTo>
                <a:lnTo>
                  <a:pt x="1045" y="232"/>
                </a:lnTo>
                <a:lnTo>
                  <a:pt x="917" y="104"/>
                </a:lnTo>
                <a:lnTo>
                  <a:pt x="859" y="162"/>
                </a:lnTo>
                <a:cubicBezTo>
                  <a:pt x="802" y="123"/>
                  <a:pt x="736" y="95"/>
                  <a:pt x="665" y="82"/>
                </a:cubicBezTo>
                <a:lnTo>
                  <a:pt x="665" y="0"/>
                </a:lnTo>
                <a:lnTo>
                  <a:pt x="485" y="0"/>
                </a:lnTo>
                <a:lnTo>
                  <a:pt x="485" y="82"/>
                </a:lnTo>
                <a:cubicBezTo>
                  <a:pt x="414" y="95"/>
                  <a:pt x="348" y="123"/>
                  <a:pt x="290" y="162"/>
                </a:cubicBezTo>
                <a:lnTo>
                  <a:pt x="233" y="104"/>
                </a:lnTo>
                <a:lnTo>
                  <a:pt x="105" y="232"/>
                </a:lnTo>
                <a:lnTo>
                  <a:pt x="163" y="290"/>
                </a:lnTo>
                <a:cubicBezTo>
                  <a:pt x="123" y="347"/>
                  <a:pt x="95" y="413"/>
                  <a:pt x="82" y="484"/>
                </a:cubicBezTo>
                <a:lnTo>
                  <a:pt x="0" y="484"/>
                </a:lnTo>
                <a:lnTo>
                  <a:pt x="0" y="664"/>
                </a:lnTo>
                <a:lnTo>
                  <a:pt x="82" y="664"/>
                </a:lnTo>
                <a:cubicBezTo>
                  <a:pt x="95" y="736"/>
                  <a:pt x="123" y="801"/>
                  <a:pt x="163" y="859"/>
                </a:cubicBezTo>
                <a:lnTo>
                  <a:pt x="105" y="917"/>
                </a:lnTo>
                <a:lnTo>
                  <a:pt x="233" y="1044"/>
                </a:lnTo>
                <a:lnTo>
                  <a:pt x="290" y="987"/>
                </a:lnTo>
                <a:cubicBezTo>
                  <a:pt x="348" y="1026"/>
                  <a:pt x="414" y="1054"/>
                  <a:pt x="485" y="1067"/>
                </a:cubicBezTo>
                <a:lnTo>
                  <a:pt x="485" y="1149"/>
                </a:lnTo>
                <a:lnTo>
                  <a:pt x="665" y="1149"/>
                </a:lnTo>
                <a:lnTo>
                  <a:pt x="665" y="1067"/>
                </a:lnTo>
                <a:cubicBezTo>
                  <a:pt x="736" y="1054"/>
                  <a:pt x="802" y="1026"/>
                  <a:pt x="859" y="986"/>
                </a:cubicBezTo>
                <a:lnTo>
                  <a:pt x="917" y="1044"/>
                </a:lnTo>
                <a:lnTo>
                  <a:pt x="1045" y="917"/>
                </a:lnTo>
                <a:lnTo>
                  <a:pt x="987" y="859"/>
                </a:lnTo>
                <a:cubicBezTo>
                  <a:pt x="1027" y="801"/>
                  <a:pt x="1054" y="736"/>
                  <a:pt x="1067" y="664"/>
                </a:cubicBezTo>
                <a:close/>
              </a:path>
            </a:pathLst>
          </a:custGeom>
          <a:solidFill>
            <a:srgbClr val="4C4990"/>
          </a:solidFill>
          <a:ln cap="flat">
            <a:noFill/>
            <a:prstDash val="solid"/>
          </a:ln>
        </p:spPr>
        <p:txBody>
          <a:bodyPr vert="horz" wrap="none" lIns="33750" tIns="16875" rIns="33750" bIns="16875" anchor="ctr" anchorCtr="1" compatLnSpc="0"/>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0">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Poppins" panose="00000500000000000000" pitchFamily="2" charset="0"/>
              <a:ea typeface="Microsoft YaHei" pitchFamily="2"/>
              <a:cs typeface="Lucida Sans" pitchFamily="2"/>
            </a:endParaRPr>
          </a:p>
        </p:txBody>
      </p:sp>
      <p:pic>
        <p:nvPicPr>
          <p:cNvPr id="172" name="Picture 171" descr="A yellow dollar sign on a black background&#10;&#10;Description automatically generated">
            <a:extLst>
              <a:ext uri="{FF2B5EF4-FFF2-40B4-BE49-F238E27FC236}">
                <a16:creationId xmlns:a16="http://schemas.microsoft.com/office/drawing/2014/main" id="{C8F2824B-497C-FDF6-5D83-1DCD92CB76B8}"/>
              </a:ext>
            </a:extLst>
          </p:cNvPr>
          <p:cNvPicPr>
            <a:picLocks noChangeAspect="1"/>
          </p:cNvPicPr>
          <p:nvPr/>
        </p:nvPicPr>
        <p:blipFill>
          <a:blip r:embed="rId2"/>
          <a:stretch>
            <a:fillRect/>
          </a:stretch>
        </p:blipFill>
        <p:spPr>
          <a:xfrm>
            <a:off x="937088" y="3044116"/>
            <a:ext cx="311605" cy="332016"/>
          </a:xfrm>
          <a:prstGeom prst="rect">
            <a:avLst/>
          </a:prstGeom>
        </p:spPr>
      </p:pic>
      <p:pic>
        <p:nvPicPr>
          <p:cNvPr id="173" name="Picture 172" descr="A green piggy bank on a black background&#10;&#10;Description automatically generated">
            <a:extLst>
              <a:ext uri="{FF2B5EF4-FFF2-40B4-BE49-F238E27FC236}">
                <a16:creationId xmlns:a16="http://schemas.microsoft.com/office/drawing/2014/main" id="{92F6B212-03EB-A4E3-85DA-368B4198F6F6}"/>
              </a:ext>
            </a:extLst>
          </p:cNvPr>
          <p:cNvPicPr>
            <a:picLocks noChangeAspect="1"/>
          </p:cNvPicPr>
          <p:nvPr/>
        </p:nvPicPr>
        <p:blipFill>
          <a:blip r:embed="rId3"/>
          <a:stretch>
            <a:fillRect/>
          </a:stretch>
        </p:blipFill>
        <p:spPr>
          <a:xfrm>
            <a:off x="2427070" y="3010098"/>
            <a:ext cx="338820" cy="386443"/>
          </a:xfrm>
          <a:prstGeom prst="rect">
            <a:avLst/>
          </a:prstGeom>
          <a:ln>
            <a:noFill/>
          </a:ln>
        </p:spPr>
      </p:pic>
      <p:pic>
        <p:nvPicPr>
          <p:cNvPr id="174" name="Picture 173" descr="A green and black symbol with a brush and paint palette&#10;&#10;Description automatically generated">
            <a:extLst>
              <a:ext uri="{FF2B5EF4-FFF2-40B4-BE49-F238E27FC236}">
                <a16:creationId xmlns:a16="http://schemas.microsoft.com/office/drawing/2014/main" id="{F82E94FE-C845-2333-B49D-04B10DB40817}"/>
              </a:ext>
            </a:extLst>
          </p:cNvPr>
          <p:cNvPicPr>
            <a:picLocks noChangeAspect="1"/>
          </p:cNvPicPr>
          <p:nvPr/>
        </p:nvPicPr>
        <p:blipFill>
          <a:blip r:embed="rId4"/>
          <a:stretch>
            <a:fillRect/>
          </a:stretch>
        </p:blipFill>
        <p:spPr>
          <a:xfrm>
            <a:off x="4025910" y="2996491"/>
            <a:ext cx="366033" cy="366033"/>
          </a:xfrm>
          <a:prstGeom prst="rect">
            <a:avLst/>
          </a:prstGeom>
        </p:spPr>
      </p:pic>
      <p:sp>
        <p:nvSpPr>
          <p:cNvPr id="175" name="Speech Bubble: Oval 174">
            <a:extLst>
              <a:ext uri="{FF2B5EF4-FFF2-40B4-BE49-F238E27FC236}">
                <a16:creationId xmlns:a16="http://schemas.microsoft.com/office/drawing/2014/main" id="{5655F9BC-5ED2-8539-1D18-208A7D8CAB22}"/>
              </a:ext>
            </a:extLst>
          </p:cNvPr>
          <p:cNvSpPr/>
          <p:nvPr/>
        </p:nvSpPr>
        <p:spPr>
          <a:xfrm>
            <a:off x="6646298" y="474517"/>
            <a:ext cx="1997003" cy="1374028"/>
          </a:xfrm>
          <a:prstGeom prst="wedgeEllipse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779252" rtl="0" eaLnBrk="1" latinLnBrk="0" hangingPunct="1">
              <a:defRPr sz="1500" kern="1200">
                <a:solidFill>
                  <a:schemeClr val="lt1"/>
                </a:solidFill>
                <a:latin typeface="+mn-lt"/>
                <a:ea typeface="+mn-ea"/>
                <a:cs typeface="+mn-cs"/>
              </a:defRPr>
            </a:lvl1pPr>
            <a:lvl2pPr marL="389626" algn="l" defTabSz="779252" rtl="0" eaLnBrk="1" latinLnBrk="0" hangingPunct="1">
              <a:defRPr sz="1500" kern="1200">
                <a:solidFill>
                  <a:schemeClr val="lt1"/>
                </a:solidFill>
                <a:latin typeface="+mn-lt"/>
                <a:ea typeface="+mn-ea"/>
                <a:cs typeface="+mn-cs"/>
              </a:defRPr>
            </a:lvl2pPr>
            <a:lvl3pPr marL="779252" algn="l" defTabSz="779252" rtl="0" eaLnBrk="1" latinLnBrk="0" hangingPunct="1">
              <a:defRPr sz="1500" kern="1200">
                <a:solidFill>
                  <a:schemeClr val="lt1"/>
                </a:solidFill>
                <a:latin typeface="+mn-lt"/>
                <a:ea typeface="+mn-ea"/>
                <a:cs typeface="+mn-cs"/>
              </a:defRPr>
            </a:lvl3pPr>
            <a:lvl4pPr marL="1168878" algn="l" defTabSz="779252" rtl="0" eaLnBrk="1" latinLnBrk="0" hangingPunct="1">
              <a:defRPr sz="1500" kern="1200">
                <a:solidFill>
                  <a:schemeClr val="lt1"/>
                </a:solidFill>
                <a:latin typeface="+mn-lt"/>
                <a:ea typeface="+mn-ea"/>
                <a:cs typeface="+mn-cs"/>
              </a:defRPr>
            </a:lvl4pPr>
            <a:lvl5pPr marL="1558503" algn="l" defTabSz="779252" rtl="0" eaLnBrk="1" latinLnBrk="0" hangingPunct="1">
              <a:defRPr sz="1500" kern="1200">
                <a:solidFill>
                  <a:schemeClr val="lt1"/>
                </a:solidFill>
                <a:latin typeface="+mn-lt"/>
                <a:ea typeface="+mn-ea"/>
                <a:cs typeface="+mn-cs"/>
              </a:defRPr>
            </a:lvl5pPr>
            <a:lvl6pPr marL="1948129" algn="l" defTabSz="779252" rtl="0" eaLnBrk="1" latinLnBrk="0" hangingPunct="1">
              <a:defRPr sz="1500" kern="1200">
                <a:solidFill>
                  <a:schemeClr val="lt1"/>
                </a:solidFill>
                <a:latin typeface="+mn-lt"/>
                <a:ea typeface="+mn-ea"/>
                <a:cs typeface="+mn-cs"/>
              </a:defRPr>
            </a:lvl6pPr>
            <a:lvl7pPr marL="2337755" algn="l" defTabSz="779252" rtl="0" eaLnBrk="1" latinLnBrk="0" hangingPunct="1">
              <a:defRPr sz="1500" kern="1200">
                <a:solidFill>
                  <a:schemeClr val="lt1"/>
                </a:solidFill>
                <a:latin typeface="+mn-lt"/>
                <a:ea typeface="+mn-ea"/>
                <a:cs typeface="+mn-cs"/>
              </a:defRPr>
            </a:lvl7pPr>
            <a:lvl8pPr marL="2727381" algn="l" defTabSz="779252" rtl="0" eaLnBrk="1" latinLnBrk="0" hangingPunct="1">
              <a:defRPr sz="1500" kern="1200">
                <a:solidFill>
                  <a:schemeClr val="lt1"/>
                </a:solidFill>
                <a:latin typeface="+mn-lt"/>
                <a:ea typeface="+mn-ea"/>
                <a:cs typeface="+mn-cs"/>
              </a:defRPr>
            </a:lvl8pPr>
            <a:lvl9pPr marL="3117007" algn="l" defTabSz="779252" rtl="0" eaLnBrk="1" latinLnBrk="0" hangingPunct="1">
              <a:defRPr sz="1500" kern="1200">
                <a:solidFill>
                  <a:schemeClr val="lt1"/>
                </a:solidFill>
                <a:latin typeface="+mn-lt"/>
                <a:ea typeface="+mn-ea"/>
                <a:cs typeface="+mn-cs"/>
              </a:defRPr>
            </a:lvl9pPr>
          </a:lstStyle>
          <a:p>
            <a:pPr marL="0" marR="0" lvl="0" indent="0" algn="ctr" defTabSz="779252"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Verdana Pro"/>
                <a:ea typeface="+mn-ea"/>
                <a:cs typeface="+mn-cs"/>
              </a:rPr>
              <a:t>Think </a:t>
            </a:r>
            <a:r>
              <a:rPr kumimoji="0" lang="en-GB" sz="1500" b="1" i="0" u="none" strike="noStrike" kern="1200" cap="none" spc="0" normalizeH="0" baseline="0" noProof="0">
                <a:ln>
                  <a:noFill/>
                </a:ln>
                <a:solidFill>
                  <a:srgbClr val="FFFFFF"/>
                </a:solidFill>
                <a:effectLst/>
                <a:uLnTx/>
                <a:uFillTx/>
                <a:latin typeface="Verdana Pro"/>
                <a:ea typeface="+mn-ea"/>
                <a:cs typeface="+mn-cs"/>
              </a:rPr>
              <a:t>big</a:t>
            </a:r>
            <a:r>
              <a:rPr kumimoji="0" lang="en-GB" sz="1500" b="0" i="0" u="none" strike="noStrike" kern="1200" cap="none" spc="0" normalizeH="0" baseline="0" noProof="0">
                <a:ln>
                  <a:noFill/>
                </a:ln>
                <a:solidFill>
                  <a:srgbClr val="FFFFFF"/>
                </a:solidFill>
                <a:effectLst/>
                <a:uLnTx/>
                <a:uFillTx/>
                <a:latin typeface="Verdana Pro"/>
                <a:ea typeface="+mn-ea"/>
                <a:cs typeface="+mn-cs"/>
              </a:rPr>
              <a:t>, start </a:t>
            </a:r>
            <a:r>
              <a:rPr kumimoji="0" lang="en-GB" sz="1500" b="1" i="0" u="none" strike="noStrike" kern="1200" cap="none" spc="0" normalizeH="0" baseline="0" noProof="0">
                <a:ln>
                  <a:noFill/>
                </a:ln>
                <a:solidFill>
                  <a:srgbClr val="FFFFFF"/>
                </a:solidFill>
                <a:effectLst/>
                <a:uLnTx/>
                <a:uFillTx/>
                <a:latin typeface="Verdana Pro"/>
                <a:ea typeface="+mn-ea"/>
                <a:cs typeface="+mn-cs"/>
              </a:rPr>
              <a:t>small</a:t>
            </a:r>
            <a:r>
              <a:rPr kumimoji="0" lang="en-GB" sz="1500" b="0" i="0" u="none" strike="noStrike" kern="1200" cap="none" spc="0" normalizeH="0" baseline="0" noProof="0">
                <a:ln>
                  <a:noFill/>
                </a:ln>
                <a:solidFill>
                  <a:srgbClr val="FFFFFF"/>
                </a:solidFill>
                <a:effectLst/>
                <a:uLnTx/>
                <a:uFillTx/>
                <a:latin typeface="Verdana Pro"/>
                <a:ea typeface="+mn-ea"/>
                <a:cs typeface="+mn-cs"/>
              </a:rPr>
              <a:t>, scale and learn quickly!</a:t>
            </a:r>
          </a:p>
        </p:txBody>
      </p:sp>
    </p:spTree>
    <p:extLst>
      <p:ext uri="{BB962C8B-B14F-4D97-AF65-F5344CB8AC3E}">
        <p14:creationId xmlns:p14="http://schemas.microsoft.com/office/powerpoint/2010/main" val="224333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ounded Rectangle 36">
            <a:extLst>
              <a:ext uri="{FF2B5EF4-FFF2-40B4-BE49-F238E27FC236}">
                <a16:creationId xmlns:a16="http://schemas.microsoft.com/office/drawing/2014/main" id="{EDC1DC39-484F-D34E-FB4A-8A78F06EA01D}"/>
              </a:ext>
            </a:extLst>
          </p:cNvPr>
          <p:cNvSpPr/>
          <p:nvPr/>
        </p:nvSpPr>
        <p:spPr>
          <a:xfrm>
            <a:off x="6289114" y="3984573"/>
            <a:ext cx="2248847"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46"/>
            <a:endParaRPr lang="en-US" sz="750">
              <a:solidFill>
                <a:srgbClr val="FFFFFF"/>
              </a:solidFill>
              <a:latin typeface="Poppins"/>
              <a:cs typeface="Poppins"/>
            </a:endParaRPr>
          </a:p>
        </p:txBody>
      </p:sp>
      <p:sp>
        <p:nvSpPr>
          <p:cNvPr id="94" name="Rounded Rectangle 13">
            <a:extLst>
              <a:ext uri="{FF2B5EF4-FFF2-40B4-BE49-F238E27FC236}">
                <a16:creationId xmlns:a16="http://schemas.microsoft.com/office/drawing/2014/main" id="{05B2D540-BE54-0D3B-3493-BEDCE0A7E91F}"/>
              </a:ext>
            </a:extLst>
          </p:cNvPr>
          <p:cNvSpPr/>
          <p:nvPr/>
        </p:nvSpPr>
        <p:spPr>
          <a:xfrm>
            <a:off x="4659769" y="4517396"/>
            <a:ext cx="1515483"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90" name="Rounded Rectangle 14">
            <a:extLst>
              <a:ext uri="{FF2B5EF4-FFF2-40B4-BE49-F238E27FC236}">
                <a16:creationId xmlns:a16="http://schemas.microsoft.com/office/drawing/2014/main" id="{D78A5531-6EF0-1EE4-DD7B-6FE9A75BD505}"/>
              </a:ext>
            </a:extLst>
          </p:cNvPr>
          <p:cNvSpPr/>
          <p:nvPr/>
        </p:nvSpPr>
        <p:spPr>
          <a:xfrm>
            <a:off x="4651682" y="3996467"/>
            <a:ext cx="1515483"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5" name="Rounded Rectangle 4">
            <a:extLst>
              <a:ext uri="{FF2B5EF4-FFF2-40B4-BE49-F238E27FC236}">
                <a16:creationId xmlns:a16="http://schemas.microsoft.com/office/drawing/2014/main" id="{9323C93C-1910-3E47-9A34-7C65D9EBF892}"/>
              </a:ext>
            </a:extLst>
          </p:cNvPr>
          <p:cNvSpPr/>
          <p:nvPr/>
        </p:nvSpPr>
        <p:spPr>
          <a:xfrm>
            <a:off x="432476" y="773776"/>
            <a:ext cx="3886278" cy="617220"/>
          </a:xfrm>
          <a:prstGeom prst="roundRect">
            <a:avLst>
              <a:gd name="adj" fmla="val 93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350">
              <a:solidFill>
                <a:srgbClr val="FFFFFF"/>
              </a:solidFill>
              <a:latin typeface="Poppins"/>
              <a:cs typeface="Poppins"/>
            </a:endParaRPr>
          </a:p>
        </p:txBody>
      </p:sp>
      <p:sp>
        <p:nvSpPr>
          <p:cNvPr id="12" name="Rounded Rectangle 11">
            <a:extLst>
              <a:ext uri="{FF2B5EF4-FFF2-40B4-BE49-F238E27FC236}">
                <a16:creationId xmlns:a16="http://schemas.microsoft.com/office/drawing/2014/main" id="{EA4D608E-9A7A-6949-8BCE-D304BB246FFD}"/>
              </a:ext>
            </a:extLst>
          </p:cNvPr>
          <p:cNvSpPr/>
          <p:nvPr/>
        </p:nvSpPr>
        <p:spPr>
          <a:xfrm>
            <a:off x="432476" y="1476738"/>
            <a:ext cx="1515483"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13" name="Rounded Rectangle 12">
            <a:extLst>
              <a:ext uri="{FF2B5EF4-FFF2-40B4-BE49-F238E27FC236}">
                <a16:creationId xmlns:a16="http://schemas.microsoft.com/office/drawing/2014/main" id="{9B8CD832-3B86-2845-A5C0-E86F0F4254FD}"/>
              </a:ext>
            </a:extLst>
          </p:cNvPr>
          <p:cNvSpPr/>
          <p:nvPr/>
        </p:nvSpPr>
        <p:spPr>
          <a:xfrm>
            <a:off x="432476" y="2003493"/>
            <a:ext cx="1515483"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14" name="Rounded Rectangle 13">
            <a:extLst>
              <a:ext uri="{FF2B5EF4-FFF2-40B4-BE49-F238E27FC236}">
                <a16:creationId xmlns:a16="http://schemas.microsoft.com/office/drawing/2014/main" id="{D56463B1-4492-8746-BFDE-F1561E77E3EA}"/>
              </a:ext>
            </a:extLst>
          </p:cNvPr>
          <p:cNvSpPr/>
          <p:nvPr/>
        </p:nvSpPr>
        <p:spPr>
          <a:xfrm>
            <a:off x="432476" y="2530248"/>
            <a:ext cx="1515483"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15" name="Rounded Rectangle 14">
            <a:extLst>
              <a:ext uri="{FF2B5EF4-FFF2-40B4-BE49-F238E27FC236}">
                <a16:creationId xmlns:a16="http://schemas.microsoft.com/office/drawing/2014/main" id="{9D363363-2F05-064F-B539-7A4DB9F9A6F3}"/>
              </a:ext>
            </a:extLst>
          </p:cNvPr>
          <p:cNvSpPr/>
          <p:nvPr/>
        </p:nvSpPr>
        <p:spPr>
          <a:xfrm>
            <a:off x="432476" y="3057003"/>
            <a:ext cx="1515483"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19" name="TextBox 18">
            <a:extLst>
              <a:ext uri="{FF2B5EF4-FFF2-40B4-BE49-F238E27FC236}">
                <a16:creationId xmlns:a16="http://schemas.microsoft.com/office/drawing/2014/main" id="{204EC507-D170-4A4A-8BC3-5D62F7A73E61}"/>
              </a:ext>
            </a:extLst>
          </p:cNvPr>
          <p:cNvSpPr txBox="1"/>
          <p:nvPr/>
        </p:nvSpPr>
        <p:spPr>
          <a:xfrm>
            <a:off x="438145" y="937101"/>
            <a:ext cx="2526654" cy="307777"/>
          </a:xfrm>
          <a:prstGeom prst="rect">
            <a:avLst/>
          </a:prstGeom>
          <a:noFill/>
        </p:spPr>
        <p:txBody>
          <a:bodyPr wrap="none" rtlCol="0" anchor="ctr" anchorCtr="0">
            <a:spAutoFit/>
          </a:bodyPr>
          <a:lstStyle/>
          <a:p>
            <a:pPr algn="ctr" defTabSz="685646"/>
            <a:r>
              <a:rPr lang="en-US" sz="1400" b="1">
                <a:solidFill>
                  <a:srgbClr val="FFFFFF"/>
                </a:solidFill>
                <a:latin typeface="Poppins" pitchFamily="2" charset="77"/>
                <a:ea typeface="League Spartan" charset="0"/>
                <a:cs typeface="Poppins" pitchFamily="2" charset="77"/>
              </a:rPr>
              <a:t>Savings / Cost avoidance</a:t>
            </a:r>
          </a:p>
        </p:txBody>
      </p:sp>
      <p:sp>
        <p:nvSpPr>
          <p:cNvPr id="34" name="Rounded Rectangle 33">
            <a:extLst>
              <a:ext uri="{FF2B5EF4-FFF2-40B4-BE49-F238E27FC236}">
                <a16:creationId xmlns:a16="http://schemas.microsoft.com/office/drawing/2014/main" id="{52CF2CC3-0F74-C141-93B9-BC6C86E00583}"/>
              </a:ext>
            </a:extLst>
          </p:cNvPr>
          <p:cNvSpPr/>
          <p:nvPr/>
        </p:nvSpPr>
        <p:spPr>
          <a:xfrm>
            <a:off x="2069908" y="1476738"/>
            <a:ext cx="2248847"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350">
              <a:solidFill>
                <a:srgbClr val="FFFFFF"/>
              </a:solidFill>
              <a:latin typeface="Poppins"/>
              <a:cs typeface="Poppins"/>
            </a:endParaRPr>
          </a:p>
        </p:txBody>
      </p:sp>
      <p:sp>
        <p:nvSpPr>
          <p:cNvPr id="35" name="Rounded Rectangle 34">
            <a:extLst>
              <a:ext uri="{FF2B5EF4-FFF2-40B4-BE49-F238E27FC236}">
                <a16:creationId xmlns:a16="http://schemas.microsoft.com/office/drawing/2014/main" id="{876F4D8B-E7E7-1940-9F38-54EE8420CEB7}"/>
              </a:ext>
            </a:extLst>
          </p:cNvPr>
          <p:cNvSpPr/>
          <p:nvPr/>
        </p:nvSpPr>
        <p:spPr>
          <a:xfrm>
            <a:off x="2069908" y="2003493"/>
            <a:ext cx="2248847"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350">
              <a:solidFill>
                <a:srgbClr val="FFFFFF"/>
              </a:solidFill>
              <a:latin typeface="Poppins"/>
              <a:cs typeface="Poppins"/>
            </a:endParaRPr>
          </a:p>
        </p:txBody>
      </p:sp>
      <p:sp>
        <p:nvSpPr>
          <p:cNvPr id="36" name="Rounded Rectangle 35">
            <a:extLst>
              <a:ext uri="{FF2B5EF4-FFF2-40B4-BE49-F238E27FC236}">
                <a16:creationId xmlns:a16="http://schemas.microsoft.com/office/drawing/2014/main" id="{BEB36EB1-3120-2A43-B73C-52BAF5BD4FE6}"/>
              </a:ext>
            </a:extLst>
          </p:cNvPr>
          <p:cNvSpPr/>
          <p:nvPr/>
        </p:nvSpPr>
        <p:spPr>
          <a:xfrm>
            <a:off x="2069908" y="2530248"/>
            <a:ext cx="2248847"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350">
              <a:solidFill>
                <a:srgbClr val="FFFFFF"/>
              </a:solidFill>
              <a:latin typeface="Poppins"/>
              <a:cs typeface="Poppins"/>
            </a:endParaRPr>
          </a:p>
        </p:txBody>
      </p:sp>
      <p:sp>
        <p:nvSpPr>
          <p:cNvPr id="37" name="Rounded Rectangle 36">
            <a:extLst>
              <a:ext uri="{FF2B5EF4-FFF2-40B4-BE49-F238E27FC236}">
                <a16:creationId xmlns:a16="http://schemas.microsoft.com/office/drawing/2014/main" id="{69F5B7FF-53F5-AF45-B8B8-C443B0B21A75}"/>
              </a:ext>
            </a:extLst>
          </p:cNvPr>
          <p:cNvSpPr/>
          <p:nvPr/>
        </p:nvSpPr>
        <p:spPr>
          <a:xfrm>
            <a:off x="2069908" y="3057003"/>
            <a:ext cx="2248847"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350">
              <a:solidFill>
                <a:srgbClr val="FFFFFF"/>
              </a:solidFill>
              <a:latin typeface="Poppins"/>
              <a:cs typeface="Poppins"/>
            </a:endParaRPr>
          </a:p>
        </p:txBody>
      </p:sp>
      <p:sp>
        <p:nvSpPr>
          <p:cNvPr id="42" name="TextBox 41">
            <a:extLst>
              <a:ext uri="{FF2B5EF4-FFF2-40B4-BE49-F238E27FC236}">
                <a16:creationId xmlns:a16="http://schemas.microsoft.com/office/drawing/2014/main" id="{274B5AB0-5583-FE4A-89DD-10316B2B5523}"/>
              </a:ext>
            </a:extLst>
          </p:cNvPr>
          <p:cNvSpPr txBox="1"/>
          <p:nvPr/>
        </p:nvSpPr>
        <p:spPr>
          <a:xfrm>
            <a:off x="2988061" y="978023"/>
            <a:ext cx="1163034" cy="276999"/>
          </a:xfrm>
          <a:prstGeom prst="rect">
            <a:avLst/>
          </a:prstGeom>
          <a:noFill/>
        </p:spPr>
        <p:txBody>
          <a:bodyPr wrap="square" rtlCol="0" anchor="ctr" anchorCtr="0">
            <a:spAutoFit/>
          </a:bodyPr>
          <a:lstStyle/>
          <a:p>
            <a:pPr algn="ctr" defTabSz="685646"/>
            <a:r>
              <a:rPr lang="en-US" sz="1200" b="1">
                <a:solidFill>
                  <a:srgbClr val="FFFFFF"/>
                </a:solidFill>
                <a:latin typeface="Poppins" pitchFamily="2" charset="77"/>
                <a:ea typeface="League Spartan" charset="0"/>
                <a:cs typeface="Poppins" pitchFamily="2" charset="77"/>
              </a:rPr>
              <a:t>£308,500</a:t>
            </a:r>
          </a:p>
        </p:txBody>
      </p:sp>
      <p:sp>
        <p:nvSpPr>
          <p:cNvPr id="44" name="Subtitle 2">
            <a:extLst>
              <a:ext uri="{FF2B5EF4-FFF2-40B4-BE49-F238E27FC236}">
                <a16:creationId xmlns:a16="http://schemas.microsoft.com/office/drawing/2014/main" id="{000CD255-CC9C-4D42-BE69-9AD374C7FF06}"/>
              </a:ext>
            </a:extLst>
          </p:cNvPr>
          <p:cNvSpPr txBox="1">
            <a:spLocks/>
          </p:cNvSpPr>
          <p:nvPr/>
        </p:nvSpPr>
        <p:spPr>
          <a:xfrm>
            <a:off x="2116281" y="1454071"/>
            <a:ext cx="2147471" cy="521425"/>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ts val="1313"/>
              </a:lnSpc>
            </a:pPr>
            <a:r>
              <a:rPr lang="en-US" sz="788">
                <a:solidFill>
                  <a:srgbClr val="4B5050"/>
                </a:solidFill>
                <a:latin typeface="Poppins"/>
                <a:ea typeface="Lato Light"/>
                <a:cs typeface="Poppins"/>
              </a:rPr>
              <a:t>Switched off incumbent, replaced with internally built solution - £20K per annum saving</a:t>
            </a:r>
          </a:p>
        </p:txBody>
      </p:sp>
      <p:sp>
        <p:nvSpPr>
          <p:cNvPr id="45" name="Subtitle 2">
            <a:extLst>
              <a:ext uri="{FF2B5EF4-FFF2-40B4-BE49-F238E27FC236}">
                <a16:creationId xmlns:a16="http://schemas.microsoft.com/office/drawing/2014/main" id="{1C62BD9B-BEA3-A64A-A7F0-A03D390A8C42}"/>
              </a:ext>
            </a:extLst>
          </p:cNvPr>
          <p:cNvSpPr txBox="1">
            <a:spLocks/>
          </p:cNvSpPr>
          <p:nvPr/>
        </p:nvSpPr>
        <p:spPr>
          <a:xfrm>
            <a:off x="2116281" y="2064183"/>
            <a:ext cx="2147471" cy="354712"/>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ts val="1313"/>
              </a:lnSpc>
            </a:pPr>
            <a:r>
              <a:rPr lang="en-GB" sz="788">
                <a:solidFill>
                  <a:srgbClr val="4B5050"/>
                </a:solidFill>
                <a:latin typeface="Poppins"/>
                <a:ea typeface="Lato Light"/>
                <a:cs typeface="Poppins"/>
              </a:rPr>
              <a:t>£117k annually (saving £45k, cost avoidance £72k) on external contract</a:t>
            </a:r>
            <a:endParaRPr lang="en-US" sz="788">
              <a:solidFill>
                <a:srgbClr val="4B5050"/>
              </a:solidFill>
              <a:latin typeface="Poppins"/>
              <a:ea typeface="Lato Light"/>
              <a:cs typeface="Poppins"/>
            </a:endParaRPr>
          </a:p>
        </p:txBody>
      </p:sp>
      <p:sp>
        <p:nvSpPr>
          <p:cNvPr id="46" name="Subtitle 2">
            <a:extLst>
              <a:ext uri="{FF2B5EF4-FFF2-40B4-BE49-F238E27FC236}">
                <a16:creationId xmlns:a16="http://schemas.microsoft.com/office/drawing/2014/main" id="{649E8FCE-46EB-0540-9725-37F07E9199E8}"/>
              </a:ext>
            </a:extLst>
          </p:cNvPr>
          <p:cNvSpPr txBox="1">
            <a:spLocks/>
          </p:cNvSpPr>
          <p:nvPr/>
        </p:nvSpPr>
        <p:spPr>
          <a:xfrm>
            <a:off x="2116281" y="2590938"/>
            <a:ext cx="2147471" cy="354712"/>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ts val="1313"/>
              </a:lnSpc>
            </a:pPr>
            <a:r>
              <a:rPr lang="en-GB" sz="788">
                <a:solidFill>
                  <a:srgbClr val="4B5050"/>
                </a:solidFill>
                <a:latin typeface="Poppins"/>
                <a:ea typeface="Lato Light"/>
                <a:cs typeface="Poppins"/>
              </a:rPr>
              <a:t>Approximately £89.5k per annum agency saving</a:t>
            </a:r>
            <a:endParaRPr lang="en-US" sz="788">
              <a:solidFill>
                <a:srgbClr val="4B5050"/>
              </a:solidFill>
              <a:latin typeface="Poppins"/>
              <a:ea typeface="Lato Light"/>
              <a:cs typeface="Poppins"/>
            </a:endParaRPr>
          </a:p>
        </p:txBody>
      </p:sp>
      <p:sp>
        <p:nvSpPr>
          <p:cNvPr id="47" name="Subtitle 2">
            <a:extLst>
              <a:ext uri="{FF2B5EF4-FFF2-40B4-BE49-F238E27FC236}">
                <a16:creationId xmlns:a16="http://schemas.microsoft.com/office/drawing/2014/main" id="{58491766-D1F0-5843-A5BB-19DDD9B69853}"/>
              </a:ext>
            </a:extLst>
          </p:cNvPr>
          <p:cNvSpPr txBox="1">
            <a:spLocks/>
          </p:cNvSpPr>
          <p:nvPr/>
        </p:nvSpPr>
        <p:spPr>
          <a:xfrm>
            <a:off x="2116281" y="3034336"/>
            <a:ext cx="2147471" cy="521425"/>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ts val="1313"/>
              </a:lnSpc>
            </a:pPr>
            <a:r>
              <a:rPr lang="en-GB" sz="788">
                <a:solidFill>
                  <a:srgbClr val="4B5050"/>
                </a:solidFill>
                <a:latin typeface="Poppins"/>
                <a:ea typeface="Lato Light"/>
                <a:cs typeface="Poppins"/>
              </a:rPr>
              <a:t>Forecast £75k cost-avoidance for 2024/2025 (£60k per month estimated for 25/26)</a:t>
            </a:r>
          </a:p>
        </p:txBody>
      </p:sp>
      <p:sp>
        <p:nvSpPr>
          <p:cNvPr id="54" name="Rounded Rectangle 53">
            <a:extLst>
              <a:ext uri="{FF2B5EF4-FFF2-40B4-BE49-F238E27FC236}">
                <a16:creationId xmlns:a16="http://schemas.microsoft.com/office/drawing/2014/main" id="{88FC1377-848B-264D-96EE-0D954FFBF651}"/>
              </a:ext>
            </a:extLst>
          </p:cNvPr>
          <p:cNvSpPr/>
          <p:nvPr/>
        </p:nvSpPr>
        <p:spPr>
          <a:xfrm>
            <a:off x="432476" y="3591159"/>
            <a:ext cx="1515483"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57" name="Rounded Rectangle 56">
            <a:extLst>
              <a:ext uri="{FF2B5EF4-FFF2-40B4-BE49-F238E27FC236}">
                <a16:creationId xmlns:a16="http://schemas.microsoft.com/office/drawing/2014/main" id="{E34C26BF-A69D-AC4E-AE23-0FFEFB5D270E}"/>
              </a:ext>
            </a:extLst>
          </p:cNvPr>
          <p:cNvSpPr/>
          <p:nvPr/>
        </p:nvSpPr>
        <p:spPr>
          <a:xfrm>
            <a:off x="2069908" y="3591159"/>
            <a:ext cx="2248847"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350">
              <a:solidFill>
                <a:srgbClr val="FFFFFF"/>
              </a:solidFill>
              <a:latin typeface="Poppins"/>
              <a:cs typeface="Poppins"/>
            </a:endParaRPr>
          </a:p>
        </p:txBody>
      </p:sp>
      <p:sp>
        <p:nvSpPr>
          <p:cNvPr id="59" name="Subtitle 2">
            <a:extLst>
              <a:ext uri="{FF2B5EF4-FFF2-40B4-BE49-F238E27FC236}">
                <a16:creationId xmlns:a16="http://schemas.microsoft.com/office/drawing/2014/main" id="{2470F0F3-9685-8949-AAEB-F422FD144F7E}"/>
              </a:ext>
            </a:extLst>
          </p:cNvPr>
          <p:cNvSpPr txBox="1">
            <a:spLocks/>
          </p:cNvSpPr>
          <p:nvPr/>
        </p:nvSpPr>
        <p:spPr>
          <a:xfrm>
            <a:off x="2116281" y="3651848"/>
            <a:ext cx="2147471" cy="354712"/>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ts val="1313"/>
              </a:lnSpc>
            </a:pPr>
            <a:r>
              <a:rPr lang="en-GB" sz="788">
                <a:solidFill>
                  <a:srgbClr val="4B5050"/>
                </a:solidFill>
                <a:latin typeface="Poppins"/>
                <a:ea typeface="Lato Light"/>
                <a:cs typeface="Poppins"/>
              </a:rPr>
              <a:t>£7k saving from not sending letters - print and post costs</a:t>
            </a:r>
            <a:endParaRPr lang="en-US" sz="788">
              <a:solidFill>
                <a:srgbClr val="4B5050"/>
              </a:solidFill>
              <a:latin typeface="Poppins"/>
              <a:ea typeface="Lato Light"/>
              <a:cs typeface="Poppins"/>
            </a:endParaRPr>
          </a:p>
        </p:txBody>
      </p:sp>
      <p:sp>
        <p:nvSpPr>
          <p:cNvPr id="11" name="Rounded Rectangle 11">
            <a:extLst>
              <a:ext uri="{FF2B5EF4-FFF2-40B4-BE49-F238E27FC236}">
                <a16:creationId xmlns:a16="http://schemas.microsoft.com/office/drawing/2014/main" id="{5504A75D-FE21-E41B-0FEB-12BCC4B3BF90}"/>
              </a:ext>
            </a:extLst>
          </p:cNvPr>
          <p:cNvSpPr/>
          <p:nvPr/>
        </p:nvSpPr>
        <p:spPr>
          <a:xfrm>
            <a:off x="4644740" y="1430237"/>
            <a:ext cx="1515483"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16" name="Rounded Rectangle 12">
            <a:extLst>
              <a:ext uri="{FF2B5EF4-FFF2-40B4-BE49-F238E27FC236}">
                <a16:creationId xmlns:a16="http://schemas.microsoft.com/office/drawing/2014/main" id="{296ACDE9-C335-BAA1-795B-BDDCD50055D3}"/>
              </a:ext>
            </a:extLst>
          </p:cNvPr>
          <p:cNvSpPr/>
          <p:nvPr/>
        </p:nvSpPr>
        <p:spPr>
          <a:xfrm>
            <a:off x="4644740" y="1933172"/>
            <a:ext cx="1515483"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17" name="Rounded Rectangle 13">
            <a:extLst>
              <a:ext uri="{FF2B5EF4-FFF2-40B4-BE49-F238E27FC236}">
                <a16:creationId xmlns:a16="http://schemas.microsoft.com/office/drawing/2014/main" id="{21768F80-87DB-CB8E-95CE-2EAB1B7F7AA2}"/>
              </a:ext>
            </a:extLst>
          </p:cNvPr>
          <p:cNvSpPr/>
          <p:nvPr/>
        </p:nvSpPr>
        <p:spPr>
          <a:xfrm>
            <a:off x="4651682" y="2437353"/>
            <a:ext cx="1515483"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24" name="Rounded Rectangle 14">
            <a:extLst>
              <a:ext uri="{FF2B5EF4-FFF2-40B4-BE49-F238E27FC236}">
                <a16:creationId xmlns:a16="http://schemas.microsoft.com/office/drawing/2014/main" id="{7D79563A-BA6A-37D0-6A62-00236FFA20E7}"/>
              </a:ext>
            </a:extLst>
          </p:cNvPr>
          <p:cNvSpPr/>
          <p:nvPr/>
        </p:nvSpPr>
        <p:spPr>
          <a:xfrm>
            <a:off x="4661372" y="2963928"/>
            <a:ext cx="1515483"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62" name="Rounded Rectangle 31">
            <a:extLst>
              <a:ext uri="{FF2B5EF4-FFF2-40B4-BE49-F238E27FC236}">
                <a16:creationId xmlns:a16="http://schemas.microsoft.com/office/drawing/2014/main" id="{FCCA384D-BDA0-0B55-42EF-6C2F37EC8B33}"/>
              </a:ext>
            </a:extLst>
          </p:cNvPr>
          <p:cNvSpPr/>
          <p:nvPr/>
        </p:nvSpPr>
        <p:spPr>
          <a:xfrm>
            <a:off x="4651683" y="773776"/>
            <a:ext cx="3879335" cy="617220"/>
          </a:xfrm>
          <a:prstGeom prst="roundRect">
            <a:avLst>
              <a:gd name="adj" fmla="val 93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350">
              <a:solidFill>
                <a:srgbClr val="FFFFFF"/>
              </a:solidFill>
              <a:latin typeface="Poppins"/>
              <a:cs typeface="Poppins"/>
            </a:endParaRPr>
          </a:p>
        </p:txBody>
      </p:sp>
      <p:sp>
        <p:nvSpPr>
          <p:cNvPr id="63" name="Rounded Rectangle 33">
            <a:extLst>
              <a:ext uri="{FF2B5EF4-FFF2-40B4-BE49-F238E27FC236}">
                <a16:creationId xmlns:a16="http://schemas.microsoft.com/office/drawing/2014/main" id="{E32B94F3-8856-668E-E7F5-BD7D8FD4E606}"/>
              </a:ext>
            </a:extLst>
          </p:cNvPr>
          <p:cNvSpPr/>
          <p:nvPr/>
        </p:nvSpPr>
        <p:spPr>
          <a:xfrm>
            <a:off x="6282171" y="1430237"/>
            <a:ext cx="2248847"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46"/>
            <a:endParaRPr lang="en-US" sz="750">
              <a:solidFill>
                <a:srgbClr val="FFFFFF"/>
              </a:solidFill>
              <a:latin typeface="Poppins"/>
              <a:cs typeface="Poppins"/>
            </a:endParaRPr>
          </a:p>
        </p:txBody>
      </p:sp>
      <p:sp>
        <p:nvSpPr>
          <p:cNvPr id="64" name="Rounded Rectangle 34">
            <a:extLst>
              <a:ext uri="{FF2B5EF4-FFF2-40B4-BE49-F238E27FC236}">
                <a16:creationId xmlns:a16="http://schemas.microsoft.com/office/drawing/2014/main" id="{91643A07-7CA8-4E1C-AEB8-CE7D0AF0FEC6}"/>
              </a:ext>
            </a:extLst>
          </p:cNvPr>
          <p:cNvSpPr/>
          <p:nvPr/>
        </p:nvSpPr>
        <p:spPr>
          <a:xfrm>
            <a:off x="6282171" y="1933172"/>
            <a:ext cx="2248847"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46"/>
            <a:endParaRPr lang="en-US" sz="750">
              <a:solidFill>
                <a:srgbClr val="FFFFFF"/>
              </a:solidFill>
              <a:latin typeface="Poppins"/>
              <a:cs typeface="Poppins"/>
            </a:endParaRPr>
          </a:p>
        </p:txBody>
      </p:sp>
      <p:sp>
        <p:nvSpPr>
          <p:cNvPr id="65" name="Rounded Rectangle 35">
            <a:extLst>
              <a:ext uri="{FF2B5EF4-FFF2-40B4-BE49-F238E27FC236}">
                <a16:creationId xmlns:a16="http://schemas.microsoft.com/office/drawing/2014/main" id="{DC253558-F8D3-8958-4D57-1F1BA4045DBB}"/>
              </a:ext>
            </a:extLst>
          </p:cNvPr>
          <p:cNvSpPr/>
          <p:nvPr/>
        </p:nvSpPr>
        <p:spPr>
          <a:xfrm>
            <a:off x="6289114" y="2437353"/>
            <a:ext cx="2248847"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46"/>
            <a:endParaRPr lang="en-US" sz="750">
              <a:solidFill>
                <a:srgbClr val="FFFFFF"/>
              </a:solidFill>
              <a:latin typeface="Poppins"/>
              <a:cs typeface="Poppins"/>
            </a:endParaRPr>
          </a:p>
        </p:txBody>
      </p:sp>
      <p:sp>
        <p:nvSpPr>
          <p:cNvPr id="66" name="Rounded Rectangle 36">
            <a:extLst>
              <a:ext uri="{FF2B5EF4-FFF2-40B4-BE49-F238E27FC236}">
                <a16:creationId xmlns:a16="http://schemas.microsoft.com/office/drawing/2014/main" id="{1FA0978A-18F5-6310-5868-0210F52E189D}"/>
              </a:ext>
            </a:extLst>
          </p:cNvPr>
          <p:cNvSpPr/>
          <p:nvPr/>
        </p:nvSpPr>
        <p:spPr>
          <a:xfrm>
            <a:off x="6298803" y="2963928"/>
            <a:ext cx="2248847" cy="472984"/>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46"/>
            <a:endParaRPr lang="en-US" sz="750">
              <a:solidFill>
                <a:srgbClr val="FFFFFF"/>
              </a:solidFill>
              <a:latin typeface="Poppins"/>
              <a:cs typeface="Poppins"/>
            </a:endParaRPr>
          </a:p>
        </p:txBody>
      </p:sp>
      <p:sp>
        <p:nvSpPr>
          <p:cNvPr id="68" name="Subtitle 2">
            <a:extLst>
              <a:ext uri="{FF2B5EF4-FFF2-40B4-BE49-F238E27FC236}">
                <a16:creationId xmlns:a16="http://schemas.microsoft.com/office/drawing/2014/main" id="{3A6D721B-AD8A-37FE-1C83-F180266D25D6}"/>
              </a:ext>
            </a:extLst>
          </p:cNvPr>
          <p:cNvSpPr txBox="1">
            <a:spLocks/>
          </p:cNvSpPr>
          <p:nvPr/>
        </p:nvSpPr>
        <p:spPr>
          <a:xfrm>
            <a:off x="6328544" y="1469092"/>
            <a:ext cx="2147471" cy="398379"/>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ct val="100000"/>
              </a:lnSpc>
            </a:pPr>
            <a:r>
              <a:rPr lang="en-GB" sz="788">
                <a:solidFill>
                  <a:srgbClr val="4B5050"/>
                </a:solidFill>
                <a:latin typeface="Poppins"/>
                <a:ea typeface="Lato Light"/>
                <a:cs typeface="Poppins"/>
              </a:rPr>
              <a:t>Standardizing the invoice format and naming conventions reduced errors by 65% and saved staff time</a:t>
            </a:r>
            <a:endParaRPr lang="en-US" sz="788">
              <a:solidFill>
                <a:srgbClr val="171717"/>
              </a:solidFill>
              <a:latin typeface="Poppins"/>
              <a:ea typeface="Lato Light"/>
              <a:cs typeface="Poppins"/>
            </a:endParaRPr>
          </a:p>
        </p:txBody>
      </p:sp>
      <p:sp>
        <p:nvSpPr>
          <p:cNvPr id="69" name="Subtitle 2">
            <a:extLst>
              <a:ext uri="{FF2B5EF4-FFF2-40B4-BE49-F238E27FC236}">
                <a16:creationId xmlns:a16="http://schemas.microsoft.com/office/drawing/2014/main" id="{5EFCDD46-C770-0073-A72C-1A9945AA1F82}"/>
              </a:ext>
            </a:extLst>
          </p:cNvPr>
          <p:cNvSpPr txBox="1">
            <a:spLocks/>
          </p:cNvSpPr>
          <p:nvPr/>
        </p:nvSpPr>
        <p:spPr>
          <a:xfrm>
            <a:off x="6328544" y="1972026"/>
            <a:ext cx="2147471" cy="398379"/>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ct val="100000"/>
              </a:lnSpc>
            </a:pPr>
            <a:r>
              <a:rPr lang="en-GB" sz="788">
                <a:solidFill>
                  <a:srgbClr val="4B5050"/>
                </a:solidFill>
                <a:latin typeface="Poppins"/>
                <a:ea typeface="Lato Light"/>
                <a:cs typeface="Poppins"/>
              </a:rPr>
              <a:t>Improved time taken to complete an EIA from 15 to 10 hours. (Saving approx. 236 hours of senior officer time per month)</a:t>
            </a:r>
            <a:endParaRPr lang="en-US" sz="788">
              <a:solidFill>
                <a:srgbClr val="171717"/>
              </a:solidFill>
              <a:latin typeface="Poppins"/>
              <a:ea typeface="Lato Light"/>
              <a:cs typeface="Poppins"/>
            </a:endParaRPr>
          </a:p>
        </p:txBody>
      </p:sp>
      <p:sp>
        <p:nvSpPr>
          <p:cNvPr id="70" name="Subtitle 2">
            <a:extLst>
              <a:ext uri="{FF2B5EF4-FFF2-40B4-BE49-F238E27FC236}">
                <a16:creationId xmlns:a16="http://schemas.microsoft.com/office/drawing/2014/main" id="{587C4A6B-E889-EDEC-D13D-C2B8E25CA1F6}"/>
              </a:ext>
            </a:extLst>
          </p:cNvPr>
          <p:cNvSpPr txBox="1">
            <a:spLocks/>
          </p:cNvSpPr>
          <p:nvPr/>
        </p:nvSpPr>
        <p:spPr>
          <a:xfrm>
            <a:off x="6335487" y="2476209"/>
            <a:ext cx="2147471" cy="398379"/>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ct val="100000"/>
              </a:lnSpc>
            </a:pPr>
            <a:r>
              <a:rPr lang="en-GB" sz="788">
                <a:solidFill>
                  <a:srgbClr val="4B5050"/>
                </a:solidFill>
                <a:latin typeface="Poppins"/>
                <a:ea typeface="Lato Light"/>
                <a:cs typeface="Poppins"/>
              </a:rPr>
              <a:t>Efficiency gains resulted in less than a minute to process emails compared to 1.8 minutes</a:t>
            </a:r>
            <a:endParaRPr lang="en-US" sz="788">
              <a:solidFill>
                <a:srgbClr val="4B5050"/>
              </a:solidFill>
              <a:latin typeface="Poppins"/>
              <a:ea typeface="Lato Light"/>
              <a:cs typeface="Poppins"/>
            </a:endParaRPr>
          </a:p>
        </p:txBody>
      </p:sp>
      <p:sp>
        <p:nvSpPr>
          <p:cNvPr id="71" name="Subtitle 2">
            <a:extLst>
              <a:ext uri="{FF2B5EF4-FFF2-40B4-BE49-F238E27FC236}">
                <a16:creationId xmlns:a16="http://schemas.microsoft.com/office/drawing/2014/main" id="{E6157C82-7A34-E5C6-2CD1-7AF8FD7E669B}"/>
              </a:ext>
            </a:extLst>
          </p:cNvPr>
          <p:cNvSpPr txBox="1">
            <a:spLocks/>
          </p:cNvSpPr>
          <p:nvPr/>
        </p:nvSpPr>
        <p:spPr>
          <a:xfrm>
            <a:off x="6345176" y="3002783"/>
            <a:ext cx="2147471" cy="398379"/>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ct val="100000"/>
              </a:lnSpc>
            </a:pPr>
            <a:r>
              <a:rPr lang="en-GB" sz="788">
                <a:solidFill>
                  <a:srgbClr val="4B5050"/>
                </a:solidFill>
                <a:latin typeface="Poppins"/>
                <a:ea typeface="Lato Light"/>
                <a:cs typeface="Poppins"/>
              </a:rPr>
              <a:t>The AI redaction tool achieved a 95% accuracy rate, resulting in a time saving of about 10 minutes for 3 documents</a:t>
            </a:r>
            <a:endParaRPr lang="en-US" sz="788">
              <a:solidFill>
                <a:srgbClr val="171717"/>
              </a:solidFill>
              <a:latin typeface="Poppins"/>
              <a:ea typeface="Lato Light"/>
              <a:cs typeface="Poppins"/>
            </a:endParaRPr>
          </a:p>
        </p:txBody>
      </p:sp>
      <p:sp>
        <p:nvSpPr>
          <p:cNvPr id="72" name="Rounded Rectangle 53">
            <a:extLst>
              <a:ext uri="{FF2B5EF4-FFF2-40B4-BE49-F238E27FC236}">
                <a16:creationId xmlns:a16="http://schemas.microsoft.com/office/drawing/2014/main" id="{7305393C-316D-670F-C9FC-6D8ED3046E3D}"/>
              </a:ext>
            </a:extLst>
          </p:cNvPr>
          <p:cNvSpPr/>
          <p:nvPr/>
        </p:nvSpPr>
        <p:spPr>
          <a:xfrm>
            <a:off x="4652401" y="3467519"/>
            <a:ext cx="1515483"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sz="1200">
              <a:solidFill>
                <a:srgbClr val="FFFFFF"/>
              </a:solidFill>
              <a:latin typeface="Poppins"/>
              <a:cs typeface="Poppins"/>
            </a:endParaRPr>
          </a:p>
        </p:txBody>
      </p:sp>
      <p:sp>
        <p:nvSpPr>
          <p:cNvPr id="74" name="Rounded Rectangle 56">
            <a:extLst>
              <a:ext uri="{FF2B5EF4-FFF2-40B4-BE49-F238E27FC236}">
                <a16:creationId xmlns:a16="http://schemas.microsoft.com/office/drawing/2014/main" id="{672E83BF-2934-0B4C-6209-5CF3DEACC0E1}"/>
              </a:ext>
            </a:extLst>
          </p:cNvPr>
          <p:cNvSpPr/>
          <p:nvPr/>
        </p:nvSpPr>
        <p:spPr>
          <a:xfrm>
            <a:off x="6282171" y="3476349"/>
            <a:ext cx="2248847"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46"/>
            <a:endParaRPr lang="en-US" sz="750">
              <a:solidFill>
                <a:srgbClr val="FFFFFF"/>
              </a:solidFill>
              <a:latin typeface="Poppins"/>
              <a:cs typeface="Poppins"/>
            </a:endParaRPr>
          </a:p>
        </p:txBody>
      </p:sp>
      <p:sp>
        <p:nvSpPr>
          <p:cNvPr id="75" name="Subtitle 2">
            <a:extLst>
              <a:ext uri="{FF2B5EF4-FFF2-40B4-BE49-F238E27FC236}">
                <a16:creationId xmlns:a16="http://schemas.microsoft.com/office/drawing/2014/main" id="{E30E21E2-A194-A39A-B372-3960F41C9952}"/>
              </a:ext>
            </a:extLst>
          </p:cNvPr>
          <p:cNvSpPr txBox="1">
            <a:spLocks/>
          </p:cNvSpPr>
          <p:nvPr/>
        </p:nvSpPr>
        <p:spPr>
          <a:xfrm>
            <a:off x="6328544" y="3442462"/>
            <a:ext cx="2147471" cy="543867"/>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ct val="100000"/>
              </a:lnSpc>
            </a:pPr>
            <a:r>
              <a:rPr lang="en-GB" sz="788">
                <a:solidFill>
                  <a:srgbClr val="4B5050"/>
                </a:solidFill>
                <a:latin typeface="Poppins"/>
                <a:ea typeface="Lato Light"/>
                <a:cs typeface="Poppins"/>
              </a:rPr>
              <a:t>(2 x GR3) 3.75 hrs per week each = £8,038 pa</a:t>
            </a:r>
            <a:endParaRPr lang="en-US" sz="788">
              <a:solidFill>
                <a:srgbClr val="171717"/>
              </a:solidFill>
              <a:latin typeface="Poppins"/>
              <a:ea typeface="Lato Light"/>
              <a:cs typeface="Poppins"/>
            </a:endParaRPr>
          </a:p>
          <a:p>
            <a:pPr algn="l" defTabSz="407854">
              <a:lnSpc>
                <a:spcPct val="100000"/>
              </a:lnSpc>
            </a:pPr>
            <a:r>
              <a:rPr lang="en-GB" sz="788">
                <a:solidFill>
                  <a:srgbClr val="4B5050"/>
                </a:solidFill>
                <a:latin typeface="Poppins"/>
                <a:ea typeface="Lato Light"/>
                <a:cs typeface="Poppins"/>
              </a:rPr>
              <a:t>(5 x GR5) 1.5 hrs per month each = £3.010 pa </a:t>
            </a:r>
          </a:p>
        </p:txBody>
      </p:sp>
      <p:sp>
        <p:nvSpPr>
          <p:cNvPr id="76" name="TextBox 75">
            <a:extLst>
              <a:ext uri="{FF2B5EF4-FFF2-40B4-BE49-F238E27FC236}">
                <a16:creationId xmlns:a16="http://schemas.microsoft.com/office/drawing/2014/main" id="{E7A693D8-8573-C4B3-E22A-57309F82A9D1}"/>
              </a:ext>
            </a:extLst>
          </p:cNvPr>
          <p:cNvSpPr txBox="1"/>
          <p:nvPr/>
        </p:nvSpPr>
        <p:spPr>
          <a:xfrm>
            <a:off x="448562" y="1589200"/>
            <a:ext cx="1515483" cy="276999"/>
          </a:xfrm>
          <a:prstGeom prst="rect">
            <a:avLst/>
          </a:prstGeom>
          <a:noFill/>
        </p:spPr>
        <p:txBody>
          <a:bodyPr wrap="square" rtlCol="0">
            <a:spAutoFit/>
          </a:bodyPr>
          <a:lstStyle/>
          <a:p>
            <a:pPr defTabSz="779233"/>
            <a:r>
              <a:rPr lang="en-GB" sz="1200">
                <a:solidFill>
                  <a:srgbClr val="737572"/>
                </a:solidFill>
                <a:latin typeface="Poppins"/>
                <a:cs typeface="Poppins"/>
              </a:rPr>
              <a:t>Online calculator </a:t>
            </a:r>
          </a:p>
        </p:txBody>
      </p:sp>
      <p:sp>
        <p:nvSpPr>
          <p:cNvPr id="77" name="TextBox 76">
            <a:extLst>
              <a:ext uri="{FF2B5EF4-FFF2-40B4-BE49-F238E27FC236}">
                <a16:creationId xmlns:a16="http://schemas.microsoft.com/office/drawing/2014/main" id="{CBD5C821-EA4F-5FA6-DA93-36FAABDF5CC8}"/>
              </a:ext>
            </a:extLst>
          </p:cNvPr>
          <p:cNvSpPr txBox="1"/>
          <p:nvPr/>
        </p:nvSpPr>
        <p:spPr>
          <a:xfrm>
            <a:off x="407402" y="2116421"/>
            <a:ext cx="1661110" cy="276999"/>
          </a:xfrm>
          <a:prstGeom prst="rect">
            <a:avLst/>
          </a:prstGeom>
          <a:noFill/>
        </p:spPr>
        <p:txBody>
          <a:bodyPr wrap="square" rtlCol="0">
            <a:spAutoFit/>
          </a:bodyPr>
          <a:lstStyle/>
          <a:p>
            <a:pPr defTabSz="779233"/>
            <a:r>
              <a:rPr lang="en-GB" sz="1200">
                <a:solidFill>
                  <a:srgbClr val="737572"/>
                </a:solidFill>
                <a:latin typeface="Poppins"/>
                <a:cs typeface="Poppins"/>
              </a:rPr>
              <a:t>SharePoint Intranet</a:t>
            </a:r>
          </a:p>
        </p:txBody>
      </p:sp>
      <p:sp>
        <p:nvSpPr>
          <p:cNvPr id="78" name="TextBox 77">
            <a:extLst>
              <a:ext uri="{FF2B5EF4-FFF2-40B4-BE49-F238E27FC236}">
                <a16:creationId xmlns:a16="http://schemas.microsoft.com/office/drawing/2014/main" id="{D472E912-8C2C-977F-6C45-3848E2CA3655}"/>
              </a:ext>
            </a:extLst>
          </p:cNvPr>
          <p:cNvSpPr txBox="1"/>
          <p:nvPr/>
        </p:nvSpPr>
        <p:spPr>
          <a:xfrm>
            <a:off x="432144" y="2545978"/>
            <a:ext cx="1661110" cy="461665"/>
          </a:xfrm>
          <a:prstGeom prst="rect">
            <a:avLst/>
          </a:prstGeom>
          <a:noFill/>
        </p:spPr>
        <p:txBody>
          <a:bodyPr wrap="square" rtlCol="0">
            <a:spAutoFit/>
          </a:bodyPr>
          <a:lstStyle/>
          <a:p>
            <a:pPr defTabSz="779233"/>
            <a:r>
              <a:rPr lang="en-GB" sz="1200">
                <a:solidFill>
                  <a:srgbClr val="737572"/>
                </a:solidFill>
                <a:latin typeface="Poppins"/>
                <a:cs typeface="Poppins"/>
              </a:rPr>
              <a:t>Digital mail indexing</a:t>
            </a:r>
          </a:p>
        </p:txBody>
      </p:sp>
      <p:sp>
        <p:nvSpPr>
          <p:cNvPr id="79" name="TextBox 78">
            <a:extLst>
              <a:ext uri="{FF2B5EF4-FFF2-40B4-BE49-F238E27FC236}">
                <a16:creationId xmlns:a16="http://schemas.microsoft.com/office/drawing/2014/main" id="{EABBC22B-5530-467F-4A6E-BE1C442AE592}"/>
              </a:ext>
            </a:extLst>
          </p:cNvPr>
          <p:cNvSpPr txBox="1"/>
          <p:nvPr/>
        </p:nvSpPr>
        <p:spPr>
          <a:xfrm>
            <a:off x="447936" y="3167914"/>
            <a:ext cx="1661110" cy="276999"/>
          </a:xfrm>
          <a:prstGeom prst="rect">
            <a:avLst/>
          </a:prstGeom>
          <a:noFill/>
        </p:spPr>
        <p:txBody>
          <a:bodyPr wrap="square" rtlCol="0">
            <a:spAutoFit/>
          </a:bodyPr>
          <a:lstStyle/>
          <a:p>
            <a:pPr defTabSz="779233"/>
            <a:r>
              <a:rPr lang="en-GB" sz="1200">
                <a:solidFill>
                  <a:srgbClr val="737572"/>
                </a:solidFill>
                <a:latin typeface="Poppins"/>
                <a:cs typeface="Poppins"/>
              </a:rPr>
              <a:t>Redaction – D&amp;L </a:t>
            </a:r>
          </a:p>
        </p:txBody>
      </p:sp>
      <p:sp>
        <p:nvSpPr>
          <p:cNvPr id="80" name="TextBox 79">
            <a:extLst>
              <a:ext uri="{FF2B5EF4-FFF2-40B4-BE49-F238E27FC236}">
                <a16:creationId xmlns:a16="http://schemas.microsoft.com/office/drawing/2014/main" id="{5EC509B0-53F0-D7B0-1F53-BB915F8AF47A}"/>
              </a:ext>
            </a:extLst>
          </p:cNvPr>
          <p:cNvSpPr txBox="1"/>
          <p:nvPr/>
        </p:nvSpPr>
        <p:spPr>
          <a:xfrm>
            <a:off x="408798" y="3602094"/>
            <a:ext cx="1661110" cy="461665"/>
          </a:xfrm>
          <a:prstGeom prst="rect">
            <a:avLst/>
          </a:prstGeom>
          <a:noFill/>
        </p:spPr>
        <p:txBody>
          <a:bodyPr wrap="square" rtlCol="0">
            <a:spAutoFit/>
          </a:bodyPr>
          <a:lstStyle/>
          <a:p>
            <a:pPr defTabSz="779233"/>
            <a:r>
              <a:rPr lang="en-GB" sz="1200">
                <a:solidFill>
                  <a:srgbClr val="737572"/>
                </a:solidFill>
                <a:latin typeface="Poppins"/>
                <a:cs typeface="Poppins"/>
              </a:rPr>
              <a:t>Automation of text and email - OT</a:t>
            </a:r>
          </a:p>
        </p:txBody>
      </p:sp>
      <p:sp>
        <p:nvSpPr>
          <p:cNvPr id="81" name="TextBox 80">
            <a:extLst>
              <a:ext uri="{FF2B5EF4-FFF2-40B4-BE49-F238E27FC236}">
                <a16:creationId xmlns:a16="http://schemas.microsoft.com/office/drawing/2014/main" id="{F359962D-2058-B580-6538-9C371300405A}"/>
              </a:ext>
            </a:extLst>
          </p:cNvPr>
          <p:cNvSpPr txBox="1"/>
          <p:nvPr/>
        </p:nvSpPr>
        <p:spPr>
          <a:xfrm>
            <a:off x="4756826" y="1450870"/>
            <a:ext cx="1291309" cy="646331"/>
          </a:xfrm>
          <a:prstGeom prst="rect">
            <a:avLst/>
          </a:prstGeom>
          <a:noFill/>
        </p:spPr>
        <p:txBody>
          <a:bodyPr wrap="square" rtlCol="0">
            <a:spAutoFit/>
          </a:bodyPr>
          <a:lstStyle/>
          <a:p>
            <a:pPr defTabSz="779233"/>
            <a:r>
              <a:rPr lang="en-GB" sz="1200">
                <a:solidFill>
                  <a:srgbClr val="737572"/>
                </a:solidFill>
                <a:latin typeface="Poppins"/>
                <a:cs typeface="Poppins"/>
              </a:rPr>
              <a:t>Temp </a:t>
            </a:r>
            <a:r>
              <a:rPr lang="en-GB" sz="1200" err="1">
                <a:solidFill>
                  <a:srgbClr val="737572"/>
                </a:solidFill>
                <a:latin typeface="Poppins"/>
                <a:cs typeface="Poppins"/>
              </a:rPr>
              <a:t>accom</a:t>
            </a:r>
            <a:r>
              <a:rPr lang="en-GB" sz="1200">
                <a:solidFill>
                  <a:srgbClr val="737572"/>
                </a:solidFill>
                <a:latin typeface="Poppins"/>
                <a:cs typeface="Poppins"/>
              </a:rPr>
              <a:t> invoice checks</a:t>
            </a:r>
          </a:p>
        </p:txBody>
      </p:sp>
      <p:sp>
        <p:nvSpPr>
          <p:cNvPr id="82" name="TextBox 81">
            <a:extLst>
              <a:ext uri="{FF2B5EF4-FFF2-40B4-BE49-F238E27FC236}">
                <a16:creationId xmlns:a16="http://schemas.microsoft.com/office/drawing/2014/main" id="{B2547057-2A38-F6DC-1B00-F42FCB05F565}"/>
              </a:ext>
            </a:extLst>
          </p:cNvPr>
          <p:cNvSpPr txBox="1"/>
          <p:nvPr/>
        </p:nvSpPr>
        <p:spPr>
          <a:xfrm>
            <a:off x="4731639" y="2457292"/>
            <a:ext cx="1661110" cy="461665"/>
          </a:xfrm>
          <a:prstGeom prst="rect">
            <a:avLst/>
          </a:prstGeom>
          <a:noFill/>
        </p:spPr>
        <p:txBody>
          <a:bodyPr wrap="square" rtlCol="0">
            <a:spAutoFit/>
          </a:bodyPr>
          <a:lstStyle/>
          <a:p>
            <a:pPr defTabSz="779233"/>
            <a:r>
              <a:rPr lang="en-GB" sz="1200">
                <a:solidFill>
                  <a:srgbClr val="737572"/>
                </a:solidFill>
                <a:latin typeface="Poppins"/>
                <a:cs typeface="Poppins"/>
              </a:rPr>
              <a:t>Digital mail indexing</a:t>
            </a:r>
          </a:p>
        </p:txBody>
      </p:sp>
      <p:sp>
        <p:nvSpPr>
          <p:cNvPr id="83" name="TextBox 82">
            <a:extLst>
              <a:ext uri="{FF2B5EF4-FFF2-40B4-BE49-F238E27FC236}">
                <a16:creationId xmlns:a16="http://schemas.microsoft.com/office/drawing/2014/main" id="{C1996FF0-97CA-87D7-7CB9-7FEA946593A5}"/>
              </a:ext>
            </a:extLst>
          </p:cNvPr>
          <p:cNvSpPr txBox="1"/>
          <p:nvPr/>
        </p:nvSpPr>
        <p:spPr>
          <a:xfrm>
            <a:off x="4729000" y="1976890"/>
            <a:ext cx="1661110" cy="461665"/>
          </a:xfrm>
          <a:prstGeom prst="rect">
            <a:avLst/>
          </a:prstGeom>
          <a:noFill/>
        </p:spPr>
        <p:txBody>
          <a:bodyPr wrap="square" rtlCol="0">
            <a:spAutoFit/>
          </a:bodyPr>
          <a:lstStyle/>
          <a:p>
            <a:pPr defTabSz="779233"/>
            <a:r>
              <a:rPr lang="en-GB" sz="1200">
                <a:solidFill>
                  <a:srgbClr val="737572"/>
                </a:solidFill>
                <a:latin typeface="Poppins"/>
                <a:cs typeface="Poppins"/>
              </a:rPr>
              <a:t>Equality Impact Assessments</a:t>
            </a:r>
          </a:p>
        </p:txBody>
      </p:sp>
      <p:sp>
        <p:nvSpPr>
          <p:cNvPr id="84" name="TextBox 83">
            <a:extLst>
              <a:ext uri="{FF2B5EF4-FFF2-40B4-BE49-F238E27FC236}">
                <a16:creationId xmlns:a16="http://schemas.microsoft.com/office/drawing/2014/main" id="{B4599A88-9CE8-4AF8-8519-F0E4D0AB0485}"/>
              </a:ext>
            </a:extLst>
          </p:cNvPr>
          <p:cNvSpPr txBox="1"/>
          <p:nvPr/>
        </p:nvSpPr>
        <p:spPr>
          <a:xfrm>
            <a:off x="4759190" y="3072576"/>
            <a:ext cx="1661110" cy="276999"/>
          </a:xfrm>
          <a:prstGeom prst="rect">
            <a:avLst/>
          </a:prstGeom>
          <a:noFill/>
        </p:spPr>
        <p:txBody>
          <a:bodyPr wrap="square" rtlCol="0">
            <a:spAutoFit/>
          </a:bodyPr>
          <a:lstStyle/>
          <a:p>
            <a:pPr defTabSz="779233"/>
            <a:r>
              <a:rPr lang="en-GB" sz="1200">
                <a:solidFill>
                  <a:srgbClr val="737572"/>
                </a:solidFill>
                <a:latin typeface="Poppins"/>
                <a:cs typeface="Poppins"/>
              </a:rPr>
              <a:t>Redaction D&amp;L</a:t>
            </a:r>
          </a:p>
        </p:txBody>
      </p:sp>
      <p:sp>
        <p:nvSpPr>
          <p:cNvPr id="85" name="TextBox 84">
            <a:extLst>
              <a:ext uri="{FF2B5EF4-FFF2-40B4-BE49-F238E27FC236}">
                <a16:creationId xmlns:a16="http://schemas.microsoft.com/office/drawing/2014/main" id="{27B71BE6-D161-3890-F80F-012A9D4E7E38}"/>
              </a:ext>
            </a:extLst>
          </p:cNvPr>
          <p:cNvSpPr txBox="1"/>
          <p:nvPr/>
        </p:nvSpPr>
        <p:spPr>
          <a:xfrm>
            <a:off x="4760487" y="3524001"/>
            <a:ext cx="1661110" cy="438582"/>
          </a:xfrm>
          <a:prstGeom prst="rect">
            <a:avLst/>
          </a:prstGeom>
          <a:noFill/>
        </p:spPr>
        <p:txBody>
          <a:bodyPr wrap="square" lIns="68580" tIns="34290" rIns="68580" bIns="34290" rtlCol="0" anchor="t">
            <a:spAutoFit/>
          </a:bodyPr>
          <a:lstStyle/>
          <a:p>
            <a:pPr defTabSz="779233"/>
            <a:r>
              <a:rPr lang="en-GB" sz="1200">
                <a:solidFill>
                  <a:srgbClr val="737572"/>
                </a:solidFill>
                <a:latin typeface="Poppins"/>
                <a:cs typeface="Poppins"/>
              </a:rPr>
              <a:t>Automation of </a:t>
            </a:r>
            <a:endParaRPr lang="en-US" sz="1350">
              <a:solidFill>
                <a:srgbClr val="737572"/>
              </a:solidFill>
              <a:latin typeface="Calibri" panose="020F0502020204030204"/>
            </a:endParaRPr>
          </a:p>
          <a:p>
            <a:pPr defTabSz="779233"/>
            <a:r>
              <a:rPr lang="en-GB" sz="1200">
                <a:solidFill>
                  <a:srgbClr val="737572"/>
                </a:solidFill>
                <a:latin typeface="Poppins"/>
                <a:cs typeface="Poppins"/>
              </a:rPr>
              <a:t>text &amp; email </a:t>
            </a:r>
            <a:endParaRPr lang="en-GB" sz="1350">
              <a:solidFill>
                <a:srgbClr val="737572"/>
              </a:solidFill>
              <a:latin typeface="Calibri" panose="020F0502020204030204"/>
            </a:endParaRPr>
          </a:p>
        </p:txBody>
      </p:sp>
      <p:sp>
        <p:nvSpPr>
          <p:cNvPr id="86" name="Title 1">
            <a:extLst>
              <a:ext uri="{FF2B5EF4-FFF2-40B4-BE49-F238E27FC236}">
                <a16:creationId xmlns:a16="http://schemas.microsoft.com/office/drawing/2014/main" id="{1BDBA73E-C63B-5B84-0BB8-2FFDEE048939}"/>
              </a:ext>
            </a:extLst>
          </p:cNvPr>
          <p:cNvSpPr txBox="1">
            <a:spLocks/>
          </p:cNvSpPr>
          <p:nvPr/>
        </p:nvSpPr>
        <p:spPr>
          <a:xfrm>
            <a:off x="195693" y="148143"/>
            <a:ext cx="8548140" cy="745592"/>
          </a:xfrm>
          <a:prstGeom prst="rect">
            <a:avLst/>
          </a:prstGeom>
        </p:spPr>
        <p:txBody>
          <a:bodyPr>
            <a:normAutofit/>
          </a:bodyPr>
          <a:lstStyle>
            <a:lvl1pPr algn="l" defTabSz="685629" rtl="0" eaLnBrk="1" latinLnBrk="0" hangingPunct="1">
              <a:lnSpc>
                <a:spcPct val="90000"/>
              </a:lnSpc>
              <a:spcBef>
                <a:spcPct val="0"/>
              </a:spcBef>
              <a:buNone/>
              <a:defRPr sz="3299" b="1" i="0" kern="1200">
                <a:solidFill>
                  <a:schemeClr val="tx2"/>
                </a:solidFill>
                <a:latin typeface="Poppins" pitchFamily="2" charset="77"/>
                <a:ea typeface="+mj-ea"/>
                <a:cs typeface="+mj-cs"/>
              </a:defRPr>
            </a:lvl1pPr>
          </a:lstStyle>
          <a:p>
            <a:pPr defTabSz="779233">
              <a:lnSpc>
                <a:spcPts val="3330"/>
              </a:lnSpc>
            </a:pPr>
            <a:r>
              <a:rPr lang="en-GB" sz="2400">
                <a:solidFill>
                  <a:srgbClr val="171717"/>
                </a:solidFill>
                <a:latin typeface="Poppins" panose="00000500000000000000" pitchFamily="2" charset="0"/>
                <a:cs typeface="Poppins" panose="00000500000000000000" pitchFamily="2" charset="0"/>
              </a:rPr>
              <a:t>Foundry Value Summary 24/25</a:t>
            </a:r>
          </a:p>
        </p:txBody>
      </p:sp>
      <p:sp>
        <p:nvSpPr>
          <p:cNvPr id="88" name="Subtitle 2">
            <a:extLst>
              <a:ext uri="{FF2B5EF4-FFF2-40B4-BE49-F238E27FC236}">
                <a16:creationId xmlns:a16="http://schemas.microsoft.com/office/drawing/2014/main" id="{22B4DE10-C75B-3DAB-2C08-F0648EEF5FF8}"/>
              </a:ext>
            </a:extLst>
          </p:cNvPr>
          <p:cNvSpPr txBox="1">
            <a:spLocks/>
          </p:cNvSpPr>
          <p:nvPr/>
        </p:nvSpPr>
        <p:spPr>
          <a:xfrm>
            <a:off x="6328544" y="3977553"/>
            <a:ext cx="2147471" cy="519629"/>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ct val="100000"/>
              </a:lnSpc>
            </a:pPr>
            <a:r>
              <a:rPr lang="en-GB" sz="788">
                <a:solidFill>
                  <a:srgbClr val="4B5050"/>
                </a:solidFill>
                <a:latin typeface="Poppins"/>
                <a:ea typeface="Lato Light"/>
                <a:cs typeface="Poppins"/>
              </a:rPr>
              <a:t>Replacing Excel S/S with Power Platform solutions saved approx. £1k cost per week for 1.4 FTE saving people time(~£60k per year)</a:t>
            </a:r>
            <a:endParaRPr lang="en-US" sz="788">
              <a:solidFill>
                <a:srgbClr val="171717"/>
              </a:solidFill>
              <a:latin typeface="Poppins"/>
              <a:ea typeface="Lato Light"/>
              <a:cs typeface="Poppins"/>
            </a:endParaRPr>
          </a:p>
        </p:txBody>
      </p:sp>
      <p:sp>
        <p:nvSpPr>
          <p:cNvPr id="89" name="TextBox 88">
            <a:extLst>
              <a:ext uri="{FF2B5EF4-FFF2-40B4-BE49-F238E27FC236}">
                <a16:creationId xmlns:a16="http://schemas.microsoft.com/office/drawing/2014/main" id="{31848D7B-1DBB-054F-804F-FB09797D20EC}"/>
              </a:ext>
            </a:extLst>
          </p:cNvPr>
          <p:cNvSpPr txBox="1"/>
          <p:nvPr/>
        </p:nvSpPr>
        <p:spPr>
          <a:xfrm>
            <a:off x="4761012" y="4015204"/>
            <a:ext cx="1661110" cy="438582"/>
          </a:xfrm>
          <a:prstGeom prst="rect">
            <a:avLst/>
          </a:prstGeom>
          <a:noFill/>
        </p:spPr>
        <p:txBody>
          <a:bodyPr wrap="square" lIns="68580" tIns="34290" rIns="68580" bIns="34290" rtlCol="0" anchor="t">
            <a:spAutoFit/>
          </a:bodyPr>
          <a:lstStyle/>
          <a:p>
            <a:pPr defTabSz="779233"/>
            <a:r>
              <a:rPr lang="en-GB" sz="1200">
                <a:solidFill>
                  <a:srgbClr val="737572"/>
                </a:solidFill>
                <a:latin typeface="Poppins"/>
                <a:cs typeface="Poppins"/>
              </a:rPr>
              <a:t>Corporate performance</a:t>
            </a:r>
          </a:p>
        </p:txBody>
      </p:sp>
      <p:sp>
        <p:nvSpPr>
          <p:cNvPr id="91" name="Rounded Rectangle 56">
            <a:extLst>
              <a:ext uri="{FF2B5EF4-FFF2-40B4-BE49-F238E27FC236}">
                <a16:creationId xmlns:a16="http://schemas.microsoft.com/office/drawing/2014/main" id="{3B3ED6DE-0956-C8CF-9EAA-CFB3B2B1B3BE}"/>
              </a:ext>
            </a:extLst>
          </p:cNvPr>
          <p:cNvSpPr/>
          <p:nvPr/>
        </p:nvSpPr>
        <p:spPr>
          <a:xfrm>
            <a:off x="6296675" y="4479863"/>
            <a:ext cx="2248847" cy="472984"/>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46"/>
            <a:endParaRPr lang="en-US" sz="750">
              <a:solidFill>
                <a:srgbClr val="FFFFFF"/>
              </a:solidFill>
              <a:latin typeface="Poppins"/>
              <a:cs typeface="Poppins"/>
            </a:endParaRPr>
          </a:p>
        </p:txBody>
      </p:sp>
      <p:sp>
        <p:nvSpPr>
          <p:cNvPr id="92" name="Subtitle 2">
            <a:extLst>
              <a:ext uri="{FF2B5EF4-FFF2-40B4-BE49-F238E27FC236}">
                <a16:creationId xmlns:a16="http://schemas.microsoft.com/office/drawing/2014/main" id="{FB910DC1-4D7E-C673-E6DB-FD6DD3B5FE4B}"/>
              </a:ext>
            </a:extLst>
          </p:cNvPr>
          <p:cNvSpPr txBox="1">
            <a:spLocks/>
          </p:cNvSpPr>
          <p:nvPr/>
        </p:nvSpPr>
        <p:spPr>
          <a:xfrm>
            <a:off x="6343048" y="4624249"/>
            <a:ext cx="2147471" cy="155877"/>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854">
              <a:lnSpc>
                <a:spcPct val="100000"/>
              </a:lnSpc>
            </a:pPr>
            <a:r>
              <a:rPr lang="en-GB" sz="788">
                <a:solidFill>
                  <a:srgbClr val="4B5050"/>
                </a:solidFill>
                <a:latin typeface="Poppins"/>
                <a:ea typeface="Lato Light"/>
                <a:cs typeface="Poppins"/>
              </a:rPr>
              <a:t>First use saved 2 weeks of people time</a:t>
            </a:r>
            <a:endParaRPr lang="en-US" sz="788">
              <a:solidFill>
                <a:srgbClr val="171717"/>
              </a:solidFill>
              <a:latin typeface="Poppins"/>
              <a:ea typeface="Lato Light"/>
              <a:cs typeface="Poppins"/>
            </a:endParaRPr>
          </a:p>
        </p:txBody>
      </p:sp>
      <p:sp>
        <p:nvSpPr>
          <p:cNvPr id="93" name="TextBox 92">
            <a:extLst>
              <a:ext uri="{FF2B5EF4-FFF2-40B4-BE49-F238E27FC236}">
                <a16:creationId xmlns:a16="http://schemas.microsoft.com/office/drawing/2014/main" id="{5BAAB1E2-B0A4-CA42-AC4C-9CB0F7A31145}"/>
              </a:ext>
            </a:extLst>
          </p:cNvPr>
          <p:cNvSpPr txBox="1"/>
          <p:nvPr/>
        </p:nvSpPr>
        <p:spPr>
          <a:xfrm>
            <a:off x="4758510" y="4563379"/>
            <a:ext cx="1661110" cy="461665"/>
          </a:xfrm>
          <a:prstGeom prst="rect">
            <a:avLst/>
          </a:prstGeom>
          <a:noFill/>
        </p:spPr>
        <p:txBody>
          <a:bodyPr wrap="square" rtlCol="0">
            <a:spAutoFit/>
          </a:bodyPr>
          <a:lstStyle/>
          <a:p>
            <a:pPr defTabSz="779233"/>
            <a:r>
              <a:rPr lang="en-GB" sz="1200">
                <a:solidFill>
                  <a:srgbClr val="737572"/>
                </a:solidFill>
                <a:latin typeface="Poppins"/>
                <a:cs typeface="Poppins"/>
              </a:rPr>
              <a:t>Early education headcount</a:t>
            </a:r>
          </a:p>
        </p:txBody>
      </p:sp>
      <p:sp>
        <p:nvSpPr>
          <p:cNvPr id="96" name="TextBox 95">
            <a:extLst>
              <a:ext uri="{FF2B5EF4-FFF2-40B4-BE49-F238E27FC236}">
                <a16:creationId xmlns:a16="http://schemas.microsoft.com/office/drawing/2014/main" id="{6616D800-46FC-6F79-D1F3-11B45F0B7639}"/>
              </a:ext>
            </a:extLst>
          </p:cNvPr>
          <p:cNvSpPr txBox="1"/>
          <p:nvPr/>
        </p:nvSpPr>
        <p:spPr>
          <a:xfrm>
            <a:off x="4737468" y="951228"/>
            <a:ext cx="2476961" cy="307777"/>
          </a:xfrm>
          <a:prstGeom prst="rect">
            <a:avLst/>
          </a:prstGeom>
          <a:noFill/>
        </p:spPr>
        <p:txBody>
          <a:bodyPr wrap="none" rtlCol="0" anchor="ctr" anchorCtr="0">
            <a:spAutoFit/>
          </a:bodyPr>
          <a:lstStyle/>
          <a:p>
            <a:pPr algn="ctr" defTabSz="685646"/>
            <a:r>
              <a:rPr lang="en-US" sz="1400" b="1">
                <a:solidFill>
                  <a:srgbClr val="FFFFFF"/>
                </a:solidFill>
                <a:latin typeface="Poppins" pitchFamily="2" charset="77"/>
                <a:ea typeface="League Spartan" charset="0"/>
                <a:cs typeface="Poppins" pitchFamily="2" charset="77"/>
              </a:rPr>
              <a:t>Time / efficiency savings</a:t>
            </a:r>
          </a:p>
        </p:txBody>
      </p:sp>
      <p:sp>
        <p:nvSpPr>
          <p:cNvPr id="97" name="Flowchart: Terminator 96">
            <a:extLst>
              <a:ext uri="{FF2B5EF4-FFF2-40B4-BE49-F238E27FC236}">
                <a16:creationId xmlns:a16="http://schemas.microsoft.com/office/drawing/2014/main" id="{979E2690-763C-A07B-F389-E9EA041C7F03}"/>
              </a:ext>
            </a:extLst>
          </p:cNvPr>
          <p:cNvSpPr/>
          <p:nvPr/>
        </p:nvSpPr>
        <p:spPr>
          <a:xfrm>
            <a:off x="8006763" y="148143"/>
            <a:ext cx="1014292" cy="483413"/>
          </a:xfrm>
          <a:prstGeom prst="flowChartTermina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79233"/>
            <a:endParaRPr lang="en-GB">
              <a:solidFill>
                <a:srgbClr val="FFFFFF"/>
              </a:solidFill>
              <a:latin typeface="Poppins"/>
              <a:cs typeface="Poppins"/>
            </a:endParaRPr>
          </a:p>
        </p:txBody>
      </p:sp>
    </p:spTree>
    <p:extLst>
      <p:ext uri="{BB962C8B-B14F-4D97-AF65-F5344CB8AC3E}">
        <p14:creationId xmlns:p14="http://schemas.microsoft.com/office/powerpoint/2010/main" val="1667589032"/>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FCBA0C7B-9163-794B-BCBB-CB31E2A09CD3}"/>
              </a:ext>
            </a:extLst>
          </p:cNvPr>
          <p:cNvSpPr/>
          <p:nvPr/>
        </p:nvSpPr>
        <p:spPr>
          <a:xfrm rot="5400000">
            <a:off x="279159" y="1034756"/>
            <a:ext cx="746540" cy="1302475"/>
          </a:xfrm>
          <a:prstGeom prst="round2SameRect">
            <a:avLst>
              <a:gd name="adj1" fmla="val 50000"/>
              <a:gd name="adj2" fmla="val 0"/>
            </a:avLst>
          </a:prstGeom>
          <a:solidFill>
            <a:schemeClr val="accent1"/>
          </a:solidFill>
          <a:ln cap="flat">
            <a:noFill/>
            <a:prstDash val="solid"/>
          </a:ln>
        </p:spPr>
        <p:txBody>
          <a:bodyPr vert="horz" wrap="none" lIns="33750" tIns="16875" rIns="33750" bIns="16875" anchor="ctr" anchorCtr="1" compatLnSpc="0"/>
          <a:lstStyle/>
          <a:p>
            <a:pPr defTabSz="685646" hangingPunct="0"/>
            <a:endParaRPr lang="en-US" sz="675">
              <a:solidFill>
                <a:srgbClr val="747A94"/>
              </a:solidFill>
              <a:latin typeface="Arial" pitchFamily="18"/>
              <a:ea typeface="Microsoft YaHei" pitchFamily="2"/>
            </a:endParaRPr>
          </a:p>
        </p:txBody>
      </p:sp>
      <p:sp>
        <p:nvSpPr>
          <p:cNvPr id="34" name="Round Same Side Corner Rectangle 33">
            <a:extLst>
              <a:ext uri="{FF2B5EF4-FFF2-40B4-BE49-F238E27FC236}">
                <a16:creationId xmlns:a16="http://schemas.microsoft.com/office/drawing/2014/main" id="{6012DF60-CCF6-5D4B-960A-017D3754C93D}"/>
              </a:ext>
            </a:extLst>
          </p:cNvPr>
          <p:cNvSpPr/>
          <p:nvPr/>
        </p:nvSpPr>
        <p:spPr>
          <a:xfrm rot="5400000">
            <a:off x="280194" y="2834450"/>
            <a:ext cx="746540" cy="1302475"/>
          </a:xfrm>
          <a:prstGeom prst="round2SameRect">
            <a:avLst>
              <a:gd name="adj1" fmla="val 50000"/>
              <a:gd name="adj2" fmla="val 0"/>
            </a:avLst>
          </a:prstGeom>
          <a:solidFill>
            <a:schemeClr val="accent2"/>
          </a:solidFill>
          <a:ln cap="flat">
            <a:noFill/>
            <a:prstDash val="solid"/>
          </a:ln>
        </p:spPr>
        <p:txBody>
          <a:bodyPr vert="horz" wrap="none" lIns="33750" tIns="16875" rIns="33750" bIns="16875" anchor="ctr" anchorCtr="1" compatLnSpc="0"/>
          <a:lstStyle/>
          <a:p>
            <a:pPr defTabSz="685646" hangingPunct="0"/>
            <a:endParaRPr lang="en-US" sz="675">
              <a:solidFill>
                <a:srgbClr val="747A94"/>
              </a:solidFill>
              <a:latin typeface="Arial" pitchFamily="18"/>
              <a:ea typeface="Microsoft YaHei" pitchFamily="2"/>
            </a:endParaRPr>
          </a:p>
        </p:txBody>
      </p:sp>
      <p:sp>
        <p:nvSpPr>
          <p:cNvPr id="35" name="Round Same Side Corner Rectangle 34">
            <a:extLst>
              <a:ext uri="{FF2B5EF4-FFF2-40B4-BE49-F238E27FC236}">
                <a16:creationId xmlns:a16="http://schemas.microsoft.com/office/drawing/2014/main" id="{8D63084E-FE83-AF4B-BDC2-3281BB625438}"/>
              </a:ext>
            </a:extLst>
          </p:cNvPr>
          <p:cNvSpPr/>
          <p:nvPr/>
        </p:nvSpPr>
        <p:spPr>
          <a:xfrm rot="16200000">
            <a:off x="8119494" y="1034756"/>
            <a:ext cx="746540" cy="1302475"/>
          </a:xfrm>
          <a:prstGeom prst="round2SameRect">
            <a:avLst>
              <a:gd name="adj1" fmla="val 50000"/>
              <a:gd name="adj2" fmla="val 0"/>
            </a:avLst>
          </a:prstGeom>
          <a:solidFill>
            <a:schemeClr val="accent3"/>
          </a:solidFill>
          <a:ln cap="flat">
            <a:noFill/>
            <a:prstDash val="solid"/>
          </a:ln>
        </p:spPr>
        <p:txBody>
          <a:bodyPr vert="horz" wrap="none" lIns="33750" tIns="16875" rIns="33750" bIns="16875" anchor="ctr" anchorCtr="1" compatLnSpc="0"/>
          <a:lstStyle/>
          <a:p>
            <a:pPr defTabSz="685646" hangingPunct="0"/>
            <a:endParaRPr lang="en-US" sz="675">
              <a:solidFill>
                <a:srgbClr val="747A94"/>
              </a:solidFill>
              <a:latin typeface="Arial" pitchFamily="18"/>
              <a:ea typeface="Microsoft YaHei" pitchFamily="2"/>
            </a:endParaRPr>
          </a:p>
        </p:txBody>
      </p:sp>
      <p:sp>
        <p:nvSpPr>
          <p:cNvPr id="36" name="Round Same Side Corner Rectangle 35">
            <a:extLst>
              <a:ext uri="{FF2B5EF4-FFF2-40B4-BE49-F238E27FC236}">
                <a16:creationId xmlns:a16="http://schemas.microsoft.com/office/drawing/2014/main" id="{DA0A94A2-D246-5C4C-914E-497315552E6A}"/>
              </a:ext>
            </a:extLst>
          </p:cNvPr>
          <p:cNvSpPr/>
          <p:nvPr/>
        </p:nvSpPr>
        <p:spPr>
          <a:xfrm rot="16200000">
            <a:off x="8120530" y="2834449"/>
            <a:ext cx="746540" cy="1302475"/>
          </a:xfrm>
          <a:prstGeom prst="round2SameRect">
            <a:avLst>
              <a:gd name="adj1" fmla="val 50000"/>
              <a:gd name="adj2" fmla="val 0"/>
            </a:avLst>
          </a:prstGeom>
          <a:solidFill>
            <a:schemeClr val="accent4"/>
          </a:solidFill>
          <a:ln cap="flat">
            <a:noFill/>
            <a:prstDash val="solid"/>
          </a:ln>
        </p:spPr>
        <p:txBody>
          <a:bodyPr vert="horz" wrap="none" lIns="33750" tIns="16875" rIns="33750" bIns="16875" anchor="ctr" anchorCtr="1" compatLnSpc="0"/>
          <a:lstStyle/>
          <a:p>
            <a:pPr defTabSz="685646" hangingPunct="0"/>
            <a:endParaRPr lang="en-US" sz="675">
              <a:solidFill>
                <a:srgbClr val="747A94"/>
              </a:solidFill>
              <a:latin typeface="Arial" pitchFamily="18"/>
              <a:ea typeface="Microsoft YaHei" pitchFamily="2"/>
            </a:endParaRPr>
          </a:p>
        </p:txBody>
      </p:sp>
      <p:sp>
        <p:nvSpPr>
          <p:cNvPr id="398" name="TextBox 397">
            <a:extLst>
              <a:ext uri="{FF2B5EF4-FFF2-40B4-BE49-F238E27FC236}">
                <a16:creationId xmlns:a16="http://schemas.microsoft.com/office/drawing/2014/main" id="{5CB4D45C-B078-42DA-A5FD-96CC78BDFADF}"/>
              </a:ext>
            </a:extLst>
          </p:cNvPr>
          <p:cNvSpPr txBox="1"/>
          <p:nvPr/>
        </p:nvSpPr>
        <p:spPr>
          <a:xfrm>
            <a:off x="571500" y="206898"/>
            <a:ext cx="8001000" cy="528606"/>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gn="l" defTabSz="685646">
              <a:lnSpc>
                <a:spcPts val="3525"/>
              </a:lnSpc>
            </a:pPr>
            <a:r>
              <a:rPr lang="en-US" sz="2775" spc="-109">
                <a:solidFill>
                  <a:srgbClr val="111340"/>
                </a:solidFill>
                <a:latin typeface="Poppins" panose="00000500000000000000" pitchFamily="2" charset="0"/>
                <a:cs typeface="Poppins" panose="00000500000000000000" pitchFamily="2" charset="0"/>
              </a:rPr>
              <a:t>Digital Foundry – 4 pillars</a:t>
            </a:r>
          </a:p>
        </p:txBody>
      </p:sp>
      <p:sp>
        <p:nvSpPr>
          <p:cNvPr id="399" name="TextBox 398">
            <a:extLst>
              <a:ext uri="{FF2B5EF4-FFF2-40B4-BE49-F238E27FC236}">
                <a16:creationId xmlns:a16="http://schemas.microsoft.com/office/drawing/2014/main" id="{A3E00075-7169-483C-8DED-2457AE86FD66}"/>
              </a:ext>
            </a:extLst>
          </p:cNvPr>
          <p:cNvSpPr txBox="1"/>
          <p:nvPr/>
        </p:nvSpPr>
        <p:spPr>
          <a:xfrm>
            <a:off x="571500" y="689052"/>
            <a:ext cx="8001000" cy="468718"/>
          </a:xfrm>
          <a:prstGeom prst="rect">
            <a:avLst/>
          </a:prstGeom>
          <a:noFill/>
        </p:spPr>
        <p:txBody>
          <a:bodyPr wrap="square" lIns="68580" tIns="34290" rIns="68580" bIns="34290" rtlCol="0" anchor="t">
            <a:spAutoFit/>
          </a:bodyPr>
          <a:lstStyle/>
          <a:p>
            <a:pPr defTabSz="685646">
              <a:lnSpc>
                <a:spcPts val="1575"/>
              </a:lnSpc>
            </a:pPr>
            <a:r>
              <a:rPr lang="en-US" sz="1125" spc="-45">
                <a:solidFill>
                  <a:srgbClr val="747A94"/>
                </a:solidFill>
                <a:latin typeface="Poppins"/>
                <a:cs typeface="Poppins"/>
              </a:rPr>
              <a:t>Principles remain: we are here to create financial savings, to replace inefficient ways of working and improve the culture.  We focus on customer and staff experience as well as value for the organisation.</a:t>
            </a:r>
          </a:p>
        </p:txBody>
      </p:sp>
      <p:sp>
        <p:nvSpPr>
          <p:cNvPr id="21" name="TextBox 20">
            <a:extLst>
              <a:ext uri="{FF2B5EF4-FFF2-40B4-BE49-F238E27FC236}">
                <a16:creationId xmlns:a16="http://schemas.microsoft.com/office/drawing/2014/main" id="{D9FFEC83-DAB4-4C66-809F-DE621BE4EFD1}"/>
              </a:ext>
            </a:extLst>
          </p:cNvPr>
          <p:cNvSpPr txBox="1"/>
          <p:nvPr/>
        </p:nvSpPr>
        <p:spPr>
          <a:xfrm>
            <a:off x="653465" y="1422376"/>
            <a:ext cx="455225" cy="519373"/>
          </a:xfrm>
          <a:prstGeom prst="rect">
            <a:avLst/>
          </a:prstGeom>
          <a:noFill/>
        </p:spPr>
        <p:txBody>
          <a:bodyPr wrap="square" rtlCol="0" anchor="ctr">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defTabSz="685646">
              <a:lnSpc>
                <a:spcPct val="100000"/>
              </a:lnSpc>
            </a:pPr>
            <a:r>
              <a:rPr lang="en-US" sz="2775" spc="-109">
                <a:solidFill>
                  <a:srgbClr val="FFFFFF"/>
                </a:solidFill>
                <a:latin typeface="Poppins" panose="00000500000000000000" pitchFamily="2" charset="0"/>
                <a:cs typeface="Poppins" panose="00000500000000000000" pitchFamily="2" charset="0"/>
              </a:rPr>
              <a:t>A</a:t>
            </a:r>
          </a:p>
        </p:txBody>
      </p:sp>
      <p:sp>
        <p:nvSpPr>
          <p:cNvPr id="22" name="TextBox 21">
            <a:extLst>
              <a:ext uri="{FF2B5EF4-FFF2-40B4-BE49-F238E27FC236}">
                <a16:creationId xmlns:a16="http://schemas.microsoft.com/office/drawing/2014/main" id="{DE60983B-946D-4B2B-9E93-ADB63FD96686}"/>
              </a:ext>
            </a:extLst>
          </p:cNvPr>
          <p:cNvSpPr txBox="1"/>
          <p:nvPr/>
        </p:nvSpPr>
        <p:spPr>
          <a:xfrm>
            <a:off x="654500" y="3222591"/>
            <a:ext cx="455225" cy="519373"/>
          </a:xfrm>
          <a:prstGeom prst="rect">
            <a:avLst/>
          </a:prstGeom>
          <a:noFill/>
        </p:spPr>
        <p:txBody>
          <a:bodyPr wrap="square" rtlCol="0" anchor="ctr">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defTabSz="685646">
              <a:lnSpc>
                <a:spcPct val="100000"/>
              </a:lnSpc>
            </a:pPr>
            <a:r>
              <a:rPr lang="en-US" sz="2775" spc="-109">
                <a:solidFill>
                  <a:srgbClr val="FFFFFF"/>
                </a:solidFill>
                <a:latin typeface="Poppins" panose="00000500000000000000" pitchFamily="2" charset="0"/>
                <a:cs typeface="Poppins" panose="00000500000000000000" pitchFamily="2" charset="0"/>
              </a:rPr>
              <a:t>B</a:t>
            </a:r>
          </a:p>
        </p:txBody>
      </p:sp>
      <p:sp>
        <p:nvSpPr>
          <p:cNvPr id="24" name="TextBox 23">
            <a:extLst>
              <a:ext uri="{FF2B5EF4-FFF2-40B4-BE49-F238E27FC236}">
                <a16:creationId xmlns:a16="http://schemas.microsoft.com/office/drawing/2014/main" id="{37780344-7506-4DF6-A6A4-59A152107A04}"/>
              </a:ext>
            </a:extLst>
          </p:cNvPr>
          <p:cNvSpPr txBox="1"/>
          <p:nvPr/>
        </p:nvSpPr>
        <p:spPr>
          <a:xfrm>
            <a:off x="8494836" y="3222229"/>
            <a:ext cx="455225" cy="519373"/>
          </a:xfrm>
          <a:prstGeom prst="rect">
            <a:avLst/>
          </a:prstGeom>
          <a:noFill/>
        </p:spPr>
        <p:txBody>
          <a:bodyPr wrap="square" rtlCol="0" anchor="ctr">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defTabSz="685646">
              <a:lnSpc>
                <a:spcPct val="100000"/>
              </a:lnSpc>
            </a:pPr>
            <a:r>
              <a:rPr lang="en-US" sz="2775" spc="-109">
                <a:solidFill>
                  <a:srgbClr val="FFFFFF"/>
                </a:solidFill>
                <a:latin typeface="Poppins" panose="00000500000000000000" pitchFamily="2" charset="0"/>
                <a:cs typeface="Poppins" panose="00000500000000000000" pitchFamily="2" charset="0"/>
              </a:rPr>
              <a:t>D</a:t>
            </a:r>
          </a:p>
        </p:txBody>
      </p:sp>
      <p:sp>
        <p:nvSpPr>
          <p:cNvPr id="25" name="TextBox 24">
            <a:extLst>
              <a:ext uri="{FF2B5EF4-FFF2-40B4-BE49-F238E27FC236}">
                <a16:creationId xmlns:a16="http://schemas.microsoft.com/office/drawing/2014/main" id="{2465AC83-EF16-4355-A37E-447EF546EC7B}"/>
              </a:ext>
            </a:extLst>
          </p:cNvPr>
          <p:cNvSpPr txBox="1"/>
          <p:nvPr/>
        </p:nvSpPr>
        <p:spPr>
          <a:xfrm>
            <a:off x="1555853" y="1290625"/>
            <a:ext cx="2303621" cy="288541"/>
          </a:xfrm>
          <a:prstGeom prst="rect">
            <a:avLst/>
          </a:prstGeom>
          <a:noFill/>
        </p:spPr>
        <p:txBody>
          <a:bodyPr wrap="square" rtlCol="0" anchor="b">
            <a:spAutoFit/>
          </a:bodyPr>
          <a:lstStyle/>
          <a:p>
            <a:pPr defTabSz="685646"/>
            <a:r>
              <a:rPr lang="en-US" sz="1275" b="1" spc="-11">
                <a:solidFill>
                  <a:srgbClr val="111340"/>
                </a:solidFill>
                <a:latin typeface="Poppins" panose="00000500000000000000" pitchFamily="2" charset="0"/>
                <a:cs typeface="Poppins" panose="00000500000000000000" pitchFamily="2" charset="0"/>
              </a:rPr>
              <a:t>Digital workplace</a:t>
            </a:r>
          </a:p>
        </p:txBody>
      </p:sp>
      <p:sp>
        <p:nvSpPr>
          <p:cNvPr id="26" name="TextBox 25">
            <a:extLst>
              <a:ext uri="{FF2B5EF4-FFF2-40B4-BE49-F238E27FC236}">
                <a16:creationId xmlns:a16="http://schemas.microsoft.com/office/drawing/2014/main" id="{A1EC4722-0CE5-4F2C-AF69-E59798B3A370}"/>
              </a:ext>
            </a:extLst>
          </p:cNvPr>
          <p:cNvSpPr txBox="1"/>
          <p:nvPr/>
        </p:nvSpPr>
        <p:spPr>
          <a:xfrm>
            <a:off x="1555852" y="1595012"/>
            <a:ext cx="2303622" cy="1200329"/>
          </a:xfrm>
          <a:prstGeom prst="rect">
            <a:avLst/>
          </a:prstGeom>
          <a:noFill/>
        </p:spPr>
        <p:txBody>
          <a:bodyPr wrap="square" rtlCol="0">
            <a:spAutoFit/>
          </a:bodyPr>
          <a:lstStyle/>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Upskilling BCC staff - digital skills </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Leveraging MS tools and open technologies</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Building skills in design thinking, experimenting, prototyping</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Service Areas join Foundry and deliver together</a:t>
            </a:r>
          </a:p>
          <a:p>
            <a:pPr marL="171446" indent="-171446" defTabSz="779233">
              <a:buFont typeface="Arial" panose="020B0604020202020204" pitchFamily="34" charset="0"/>
              <a:buChar char="•"/>
            </a:pPr>
            <a:r>
              <a:rPr lang="en-US" sz="900" spc="-8">
                <a:solidFill>
                  <a:srgbClr val="747A94"/>
                </a:solidFill>
                <a:latin typeface="Poppins" panose="00000500000000000000" pitchFamily="2" charset="0"/>
                <a:cs typeface="Poppins" panose="00000500000000000000" pitchFamily="2" charset="0"/>
              </a:rPr>
              <a:t>Creating ‘</a:t>
            </a:r>
            <a:r>
              <a:rPr lang="en-US" sz="900" spc="-8" err="1">
                <a:solidFill>
                  <a:srgbClr val="747A94"/>
                </a:solidFill>
                <a:latin typeface="Poppins" panose="00000500000000000000" pitchFamily="2" charset="0"/>
                <a:cs typeface="Poppins" panose="00000500000000000000" pitchFamily="2" charset="0"/>
              </a:rPr>
              <a:t>Centres</a:t>
            </a:r>
            <a:r>
              <a:rPr lang="en-US" sz="900" spc="-8">
                <a:solidFill>
                  <a:srgbClr val="747A94"/>
                </a:solidFill>
                <a:latin typeface="Poppins" panose="00000500000000000000" pitchFamily="2" charset="0"/>
                <a:cs typeface="Poppins" panose="00000500000000000000" pitchFamily="2" charset="0"/>
              </a:rPr>
              <a:t> of Excellence’ </a:t>
            </a:r>
          </a:p>
        </p:txBody>
      </p:sp>
      <p:sp>
        <p:nvSpPr>
          <p:cNvPr id="27" name="TextBox 26">
            <a:extLst>
              <a:ext uri="{FF2B5EF4-FFF2-40B4-BE49-F238E27FC236}">
                <a16:creationId xmlns:a16="http://schemas.microsoft.com/office/drawing/2014/main" id="{71AC6B96-6DEF-404D-8216-FD6B844A0A34}"/>
              </a:ext>
            </a:extLst>
          </p:cNvPr>
          <p:cNvSpPr txBox="1"/>
          <p:nvPr/>
        </p:nvSpPr>
        <p:spPr>
          <a:xfrm>
            <a:off x="1556888" y="3089750"/>
            <a:ext cx="2663903" cy="288541"/>
          </a:xfrm>
          <a:prstGeom prst="rect">
            <a:avLst/>
          </a:prstGeom>
          <a:noFill/>
        </p:spPr>
        <p:txBody>
          <a:bodyPr wrap="square" rtlCol="0" anchor="b">
            <a:spAutoFit/>
          </a:bodyPr>
          <a:lstStyle/>
          <a:p>
            <a:pPr defTabSz="685646"/>
            <a:r>
              <a:rPr lang="en-US" sz="1275" b="1" spc="-11">
                <a:solidFill>
                  <a:srgbClr val="111340"/>
                </a:solidFill>
                <a:latin typeface="Poppins" panose="00000500000000000000" pitchFamily="2" charset="0"/>
                <a:cs typeface="Poppins" panose="00000500000000000000" pitchFamily="2" charset="0"/>
              </a:rPr>
              <a:t>End to end service redesign</a:t>
            </a:r>
          </a:p>
        </p:txBody>
      </p:sp>
      <p:sp>
        <p:nvSpPr>
          <p:cNvPr id="28" name="TextBox 27">
            <a:extLst>
              <a:ext uri="{FF2B5EF4-FFF2-40B4-BE49-F238E27FC236}">
                <a16:creationId xmlns:a16="http://schemas.microsoft.com/office/drawing/2014/main" id="{2894A3A3-CDB5-47EE-A5EF-BFC60C546705}"/>
              </a:ext>
            </a:extLst>
          </p:cNvPr>
          <p:cNvSpPr txBox="1"/>
          <p:nvPr/>
        </p:nvSpPr>
        <p:spPr>
          <a:xfrm>
            <a:off x="1556888" y="3394138"/>
            <a:ext cx="2455039" cy="1156983"/>
          </a:xfrm>
          <a:prstGeom prst="rect">
            <a:avLst/>
          </a:prstGeom>
          <a:noFill/>
        </p:spPr>
        <p:txBody>
          <a:bodyPr wrap="square" rtlCol="0">
            <a:spAutoFit/>
          </a:bodyPr>
          <a:lstStyle/>
          <a:p>
            <a:pPr defTabSz="685646">
              <a:lnSpc>
                <a:spcPts val="1350"/>
              </a:lnSpc>
            </a:pPr>
            <a:r>
              <a:rPr lang="en-US" sz="900" spc="-8">
                <a:solidFill>
                  <a:srgbClr val="747A94"/>
                </a:solidFill>
                <a:latin typeface="Poppins" panose="00000500000000000000" pitchFamily="2" charset="0"/>
                <a:cs typeface="Poppins" panose="00000500000000000000" pitchFamily="2" charset="0"/>
              </a:rPr>
              <a:t>Strategically working in partnership with a service area, end to end process or a customer user journey.  Deep dives and rapid reviews to redesign and / or identify high value problems to solve to create priority list of initiatives.</a:t>
            </a:r>
          </a:p>
        </p:txBody>
      </p:sp>
      <p:sp>
        <p:nvSpPr>
          <p:cNvPr id="29" name="TextBox 28">
            <a:extLst>
              <a:ext uri="{FF2B5EF4-FFF2-40B4-BE49-F238E27FC236}">
                <a16:creationId xmlns:a16="http://schemas.microsoft.com/office/drawing/2014/main" id="{5A1E563A-D32A-4B97-988E-331BCA2A532A}"/>
              </a:ext>
            </a:extLst>
          </p:cNvPr>
          <p:cNvSpPr txBox="1"/>
          <p:nvPr/>
        </p:nvSpPr>
        <p:spPr>
          <a:xfrm>
            <a:off x="5127141" y="1290625"/>
            <a:ext cx="2663903" cy="288541"/>
          </a:xfrm>
          <a:prstGeom prst="rect">
            <a:avLst/>
          </a:prstGeom>
          <a:noFill/>
        </p:spPr>
        <p:txBody>
          <a:bodyPr wrap="square" rtlCol="0" anchor="b">
            <a:spAutoFit/>
          </a:bodyPr>
          <a:lstStyle/>
          <a:p>
            <a:pPr defTabSz="685646"/>
            <a:r>
              <a:rPr lang="en-US" sz="1275" b="1" spc="-11">
                <a:solidFill>
                  <a:srgbClr val="111340"/>
                </a:solidFill>
                <a:latin typeface="Poppins" panose="00000500000000000000" pitchFamily="2" charset="0"/>
                <a:cs typeface="Poppins" panose="00000500000000000000" pitchFamily="2" charset="0"/>
              </a:rPr>
              <a:t>Solving common problems</a:t>
            </a:r>
          </a:p>
        </p:txBody>
      </p:sp>
      <p:sp>
        <p:nvSpPr>
          <p:cNvPr id="30" name="TextBox 29">
            <a:extLst>
              <a:ext uri="{FF2B5EF4-FFF2-40B4-BE49-F238E27FC236}">
                <a16:creationId xmlns:a16="http://schemas.microsoft.com/office/drawing/2014/main" id="{40A42CC8-F51E-42E2-8A98-49854A561E10}"/>
              </a:ext>
            </a:extLst>
          </p:cNvPr>
          <p:cNvSpPr txBox="1"/>
          <p:nvPr/>
        </p:nvSpPr>
        <p:spPr>
          <a:xfrm>
            <a:off x="5127141" y="1595013"/>
            <a:ext cx="2751266" cy="1408334"/>
          </a:xfrm>
          <a:prstGeom prst="rect">
            <a:avLst/>
          </a:prstGeom>
          <a:noFill/>
        </p:spPr>
        <p:txBody>
          <a:bodyPr wrap="square" rtlCol="0">
            <a:spAutoFit/>
          </a:bodyPr>
          <a:lstStyle/>
          <a:p>
            <a:pPr defTabSz="685646">
              <a:lnSpc>
                <a:spcPts val="1350"/>
              </a:lnSpc>
            </a:pPr>
            <a:r>
              <a:rPr lang="en-US" sz="900" spc="-8">
                <a:solidFill>
                  <a:srgbClr val="747A94"/>
                </a:solidFill>
                <a:latin typeface="Poppins" panose="00000500000000000000" pitchFamily="2" charset="0"/>
                <a:cs typeface="Poppins" panose="00000500000000000000" pitchFamily="2" charset="0"/>
              </a:rPr>
              <a:t>Technical capability developed so far:</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Translation- skate board- product approach to grow it right for user centred way and scale for everyone to use</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Redaction</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Digital mail indexing</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Assessment tool</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Text messages/ emails</a:t>
            </a:r>
          </a:p>
          <a:p>
            <a:pPr defTabSz="685646">
              <a:lnSpc>
                <a:spcPts val="1350"/>
              </a:lnSpc>
            </a:pPr>
            <a:endParaRPr lang="en-US" sz="900" spc="-8">
              <a:solidFill>
                <a:srgbClr val="747A94"/>
              </a:solidFill>
              <a:latin typeface="Poppins" panose="00000500000000000000" pitchFamily="2" charset="0"/>
              <a:cs typeface="Poppins" panose="00000500000000000000" pitchFamily="2" charset="0"/>
            </a:endParaRPr>
          </a:p>
        </p:txBody>
      </p:sp>
      <p:sp>
        <p:nvSpPr>
          <p:cNvPr id="31" name="TextBox 30">
            <a:extLst>
              <a:ext uri="{FF2B5EF4-FFF2-40B4-BE49-F238E27FC236}">
                <a16:creationId xmlns:a16="http://schemas.microsoft.com/office/drawing/2014/main" id="{0CCF591F-62DD-4C32-BDF8-AE7D3F05A527}"/>
              </a:ext>
            </a:extLst>
          </p:cNvPr>
          <p:cNvSpPr txBox="1"/>
          <p:nvPr/>
        </p:nvSpPr>
        <p:spPr>
          <a:xfrm>
            <a:off x="5051695" y="3089523"/>
            <a:ext cx="2663903" cy="288541"/>
          </a:xfrm>
          <a:prstGeom prst="rect">
            <a:avLst/>
          </a:prstGeom>
          <a:noFill/>
        </p:spPr>
        <p:txBody>
          <a:bodyPr wrap="square" rtlCol="0" anchor="b">
            <a:spAutoFit/>
          </a:bodyPr>
          <a:lstStyle/>
          <a:p>
            <a:pPr defTabSz="685646"/>
            <a:r>
              <a:rPr lang="en-US" sz="1275" b="1" spc="-11">
                <a:solidFill>
                  <a:srgbClr val="111340"/>
                </a:solidFill>
                <a:latin typeface="Poppins" panose="00000500000000000000" pitchFamily="2" charset="0"/>
                <a:cs typeface="Poppins" panose="00000500000000000000" pitchFamily="2" charset="0"/>
              </a:rPr>
              <a:t>Ideas engine - experimenting</a:t>
            </a:r>
          </a:p>
        </p:txBody>
      </p:sp>
      <p:sp>
        <p:nvSpPr>
          <p:cNvPr id="32" name="TextBox 31">
            <a:extLst>
              <a:ext uri="{FF2B5EF4-FFF2-40B4-BE49-F238E27FC236}">
                <a16:creationId xmlns:a16="http://schemas.microsoft.com/office/drawing/2014/main" id="{0B3C5720-80C2-48CF-B647-A47718CFDA9B}"/>
              </a:ext>
            </a:extLst>
          </p:cNvPr>
          <p:cNvSpPr txBox="1"/>
          <p:nvPr/>
        </p:nvSpPr>
        <p:spPr>
          <a:xfrm>
            <a:off x="5135336" y="3378063"/>
            <a:ext cx="2303622" cy="1200329"/>
          </a:xfrm>
          <a:prstGeom prst="rect">
            <a:avLst/>
          </a:prstGeom>
          <a:noFill/>
        </p:spPr>
        <p:txBody>
          <a:bodyPr wrap="square" rtlCol="0">
            <a:spAutoFit/>
          </a:bodyPr>
          <a:lstStyle/>
          <a:p>
            <a:pPr defTabSz="779233"/>
            <a:r>
              <a:rPr lang="en-GB" sz="900" spc="-8">
                <a:solidFill>
                  <a:srgbClr val="747A94"/>
                </a:solidFill>
                <a:latin typeface="Poppins" panose="00000500000000000000" pitchFamily="2" charset="0"/>
                <a:cs typeface="Poppins" panose="00000500000000000000" pitchFamily="2" charset="0"/>
              </a:rPr>
              <a:t>Communication and continuing to encourage service areas to come forward with ideas and work collaboratively with / as part of Foundry</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Initial engagements</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Value identified</a:t>
            </a:r>
          </a:p>
          <a:p>
            <a:pPr marL="171446" indent="-171446" defTabSz="779233">
              <a:buFont typeface="Arial" panose="020B0604020202020204" pitchFamily="34" charset="0"/>
              <a:buChar char="•"/>
            </a:pPr>
            <a:r>
              <a:rPr lang="en-GB" sz="900" spc="-8">
                <a:solidFill>
                  <a:srgbClr val="747A94"/>
                </a:solidFill>
                <a:latin typeface="Poppins" panose="00000500000000000000" pitchFamily="2" charset="0"/>
                <a:cs typeface="Poppins" panose="00000500000000000000" pitchFamily="2" charset="0"/>
              </a:rPr>
              <a:t>Deliver and iterate</a:t>
            </a:r>
          </a:p>
        </p:txBody>
      </p:sp>
      <p:pic>
        <p:nvPicPr>
          <p:cNvPr id="4" name="Graphic 3" descr="Idea outline">
            <a:extLst>
              <a:ext uri="{FF2B5EF4-FFF2-40B4-BE49-F238E27FC236}">
                <a16:creationId xmlns:a16="http://schemas.microsoft.com/office/drawing/2014/main" id="{75400E4F-B536-F0FC-B01D-76F8FED529D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168520" y="4142876"/>
            <a:ext cx="414405" cy="414405"/>
          </a:xfrm>
          <a:prstGeom prst="rect">
            <a:avLst/>
          </a:prstGeom>
        </p:spPr>
      </p:pic>
      <p:sp>
        <p:nvSpPr>
          <p:cNvPr id="23" name="TextBox 22">
            <a:extLst>
              <a:ext uri="{FF2B5EF4-FFF2-40B4-BE49-F238E27FC236}">
                <a16:creationId xmlns:a16="http://schemas.microsoft.com/office/drawing/2014/main" id="{D0C3B05E-7561-4205-87DC-4EAB26C7909E}"/>
              </a:ext>
            </a:extLst>
          </p:cNvPr>
          <p:cNvSpPr txBox="1"/>
          <p:nvPr/>
        </p:nvSpPr>
        <p:spPr>
          <a:xfrm>
            <a:off x="8493800" y="1422015"/>
            <a:ext cx="455225" cy="519373"/>
          </a:xfrm>
          <a:prstGeom prst="rect">
            <a:avLst/>
          </a:prstGeom>
          <a:noFill/>
        </p:spPr>
        <p:txBody>
          <a:bodyPr wrap="square" rtlCol="0" anchor="ctr">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defTabSz="685646">
              <a:lnSpc>
                <a:spcPct val="100000"/>
              </a:lnSpc>
            </a:pPr>
            <a:r>
              <a:rPr lang="en-US" sz="2775" spc="-109">
                <a:solidFill>
                  <a:srgbClr val="FFFFFF"/>
                </a:solidFill>
                <a:latin typeface="Poppins" panose="00000500000000000000" pitchFamily="2" charset="0"/>
                <a:cs typeface="Poppins" panose="00000500000000000000" pitchFamily="2" charset="0"/>
              </a:rPr>
              <a:t>C</a:t>
            </a:r>
          </a:p>
        </p:txBody>
      </p:sp>
      <p:sp>
        <p:nvSpPr>
          <p:cNvPr id="3" name="Flowchart: Terminator 2">
            <a:extLst>
              <a:ext uri="{FF2B5EF4-FFF2-40B4-BE49-F238E27FC236}">
                <a16:creationId xmlns:a16="http://schemas.microsoft.com/office/drawing/2014/main" id="{797C7B71-9E0D-81E0-DCFA-A98B70A18836}"/>
              </a:ext>
            </a:extLst>
          </p:cNvPr>
          <p:cNvSpPr/>
          <p:nvPr/>
        </p:nvSpPr>
        <p:spPr>
          <a:xfrm>
            <a:off x="3986438" y="2571751"/>
            <a:ext cx="1034834" cy="568028"/>
          </a:xfrm>
          <a:prstGeom prst="flowChartTerminator">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514247"/>
            <a:r>
              <a:rPr lang="en-GB" sz="1350" b="1" spc="-8">
                <a:solidFill>
                  <a:srgbClr val="111340"/>
                </a:solidFill>
                <a:latin typeface="Poppins" panose="00000500000000000000" pitchFamily="2" charset="0"/>
                <a:cs typeface="Poppins" panose="00000500000000000000" pitchFamily="2" charset="0"/>
              </a:rPr>
              <a:t>Foundry Events</a:t>
            </a:r>
          </a:p>
        </p:txBody>
      </p:sp>
    </p:spTree>
    <p:extLst>
      <p:ext uri="{BB962C8B-B14F-4D97-AF65-F5344CB8AC3E}">
        <p14:creationId xmlns:p14="http://schemas.microsoft.com/office/powerpoint/2010/main" val="937147213"/>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9052-128A-A493-DB81-59015D20BA10}"/>
              </a:ext>
            </a:extLst>
          </p:cNvPr>
          <p:cNvSpPr>
            <a:spLocks noGrp="1"/>
          </p:cNvSpPr>
          <p:nvPr>
            <p:ph type="ctrTitle"/>
          </p:nvPr>
        </p:nvSpPr>
        <p:spPr>
          <a:xfrm>
            <a:off x="480404" y="1300523"/>
            <a:ext cx="6076873" cy="1134868"/>
          </a:xfrm>
        </p:spPr>
        <p:txBody>
          <a:bodyPr/>
          <a:lstStyle/>
          <a:p>
            <a:r>
              <a:rPr lang="en-GB">
                <a:latin typeface="Arial Nova"/>
              </a:rPr>
              <a:t>Ideas Engine and Experimenting</a:t>
            </a:r>
            <a:endParaRPr lang="en-GB"/>
          </a:p>
        </p:txBody>
      </p:sp>
      <p:sp>
        <p:nvSpPr>
          <p:cNvPr id="3" name="Subtitle 2">
            <a:extLst>
              <a:ext uri="{FF2B5EF4-FFF2-40B4-BE49-F238E27FC236}">
                <a16:creationId xmlns:a16="http://schemas.microsoft.com/office/drawing/2014/main" id="{FE2A9B10-807A-74E6-22F8-712825C0E60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40517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4174-CC5C-0670-E664-E65F2F58A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F5FC7-AB87-33E1-0ADF-60D5DFD2AE8D}"/>
              </a:ext>
            </a:extLst>
          </p:cNvPr>
          <p:cNvSpPr>
            <a:spLocks noGrp="1"/>
          </p:cNvSpPr>
          <p:nvPr>
            <p:ph type="ctrTitle"/>
          </p:nvPr>
        </p:nvSpPr>
        <p:spPr/>
        <p:txBody>
          <a:bodyPr/>
          <a:lstStyle/>
          <a:p>
            <a:r>
              <a:rPr lang="en-GB">
                <a:latin typeface="Arial Nova"/>
              </a:rPr>
              <a:t>Foundry Success Stories</a:t>
            </a:r>
            <a:endParaRPr lang="en-GB"/>
          </a:p>
        </p:txBody>
      </p:sp>
      <p:sp>
        <p:nvSpPr>
          <p:cNvPr id="3" name="Subtitle 2">
            <a:extLst>
              <a:ext uri="{FF2B5EF4-FFF2-40B4-BE49-F238E27FC236}">
                <a16:creationId xmlns:a16="http://schemas.microsoft.com/office/drawing/2014/main" id="{932F46B0-CC50-A531-05D6-3C47762CF4D9}"/>
              </a:ext>
            </a:extLst>
          </p:cNvPr>
          <p:cNvSpPr>
            <a:spLocks noGrp="1"/>
          </p:cNvSpPr>
          <p:nvPr>
            <p:ph type="subTitle" idx="1"/>
          </p:nvPr>
        </p:nvSpPr>
        <p:spPr/>
        <p:txBody>
          <a:bodyPr/>
          <a:lstStyle/>
          <a:p>
            <a:r>
              <a:rPr lang="en-GB"/>
              <a:t>Panel session hosted by Donna Roberts</a:t>
            </a:r>
          </a:p>
        </p:txBody>
      </p:sp>
    </p:spTree>
    <p:extLst>
      <p:ext uri="{BB962C8B-B14F-4D97-AF65-F5344CB8AC3E}">
        <p14:creationId xmlns:p14="http://schemas.microsoft.com/office/powerpoint/2010/main" val="306688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F0871-1876-B3C1-862A-38DED2513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22A75-5C48-E1ED-8B1C-F2CB3343E312}"/>
              </a:ext>
            </a:extLst>
          </p:cNvPr>
          <p:cNvSpPr>
            <a:spLocks noGrp="1"/>
          </p:cNvSpPr>
          <p:nvPr>
            <p:ph type="ctrTitle"/>
          </p:nvPr>
        </p:nvSpPr>
        <p:spPr/>
        <p:txBody>
          <a:bodyPr/>
          <a:lstStyle/>
          <a:p>
            <a:r>
              <a:rPr lang="en-GB">
                <a:latin typeface="Arial Nova"/>
              </a:rPr>
              <a:t>Occupational Therapy</a:t>
            </a:r>
            <a:endParaRPr lang="en-GB"/>
          </a:p>
        </p:txBody>
      </p:sp>
      <p:sp>
        <p:nvSpPr>
          <p:cNvPr id="3" name="Subtitle 2">
            <a:extLst>
              <a:ext uri="{FF2B5EF4-FFF2-40B4-BE49-F238E27FC236}">
                <a16:creationId xmlns:a16="http://schemas.microsoft.com/office/drawing/2014/main" id="{B4270EF0-5789-E737-C5B0-5B679BF3C1E6}"/>
              </a:ext>
            </a:extLst>
          </p:cNvPr>
          <p:cNvSpPr>
            <a:spLocks noGrp="1"/>
          </p:cNvSpPr>
          <p:nvPr>
            <p:ph type="subTitle" idx="1"/>
          </p:nvPr>
        </p:nvSpPr>
        <p:spPr/>
        <p:txBody>
          <a:bodyPr vert="horz" lIns="77925" tIns="38963" rIns="77925" bIns="38963" rtlCol="0" anchor="t">
            <a:normAutofit/>
          </a:bodyPr>
          <a:lstStyle/>
          <a:p>
            <a:pPr>
              <a:spcBef>
                <a:spcPts val="0"/>
              </a:spcBef>
            </a:pPr>
            <a:r>
              <a:rPr lang="en-GB">
                <a:latin typeface="Arial Nova"/>
              </a:rPr>
              <a:t>Gemma Blundell- Team Manager Occupational Therapy</a:t>
            </a:r>
            <a:endParaRPr lang="en-US">
              <a:latin typeface="Arial Nova"/>
            </a:endParaRPr>
          </a:p>
          <a:p>
            <a:pPr>
              <a:spcBef>
                <a:spcPts val="0"/>
              </a:spcBef>
            </a:pPr>
            <a:r>
              <a:rPr lang="en-GB">
                <a:latin typeface="Arial Nova"/>
              </a:rPr>
              <a:t>Kunle Ibrahim- Senior Software Engineer </a:t>
            </a:r>
            <a:endParaRPr lang="en-GB"/>
          </a:p>
        </p:txBody>
      </p:sp>
    </p:spTree>
    <p:extLst>
      <p:ext uri="{BB962C8B-B14F-4D97-AF65-F5344CB8AC3E}">
        <p14:creationId xmlns:p14="http://schemas.microsoft.com/office/powerpoint/2010/main" val="14697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27"/>
          <p:cNvSpPr txBox="1"/>
          <p:nvPr/>
        </p:nvSpPr>
        <p:spPr>
          <a:xfrm>
            <a:off x="1086125" y="624200"/>
            <a:ext cx="3633000" cy="28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595959"/>
                </a:solidFill>
                <a:effectLst/>
                <a:uLnTx/>
                <a:uFillTx/>
                <a:latin typeface="Arial"/>
                <a:cs typeface="Arial"/>
                <a:sym typeface="Arial"/>
              </a:rPr>
              <a:t>Local gov design day</a:t>
            </a:r>
            <a:endParaRPr kumimoji="0" sz="1800" b="0" i="0" u="none" strike="noStrike" kern="0" cap="none" spc="0" normalizeH="0" baseline="0" noProof="0">
              <a:ln>
                <a:noFill/>
              </a:ln>
              <a:solidFill>
                <a:srgbClr val="595959"/>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95959"/>
              </a:solidFill>
              <a:effectLst/>
              <a:uLnTx/>
              <a:uFillTx/>
              <a:latin typeface="Arial"/>
              <a:cs typeface="Arial"/>
              <a:sym typeface="Arial"/>
            </a:endParaRPr>
          </a:p>
        </p:txBody>
      </p:sp>
      <p:pic>
        <p:nvPicPr>
          <p:cNvPr id="916" name="Google Shape;916;p127" title="49136803231_a5029fecde_k.jpg"/>
          <p:cNvPicPr preferRelativeResize="0"/>
          <p:nvPr/>
        </p:nvPicPr>
        <p:blipFill>
          <a:blip r:embed="rId3">
            <a:alphaModFix/>
          </a:blip>
          <a:stretch>
            <a:fillRect/>
          </a:stretch>
        </p:blipFill>
        <p:spPr>
          <a:xfrm>
            <a:off x="-59750" y="-99875"/>
            <a:ext cx="9260626" cy="6172250"/>
          </a:xfrm>
          <a:prstGeom prst="rect">
            <a:avLst/>
          </a:prstGeom>
          <a:noFill/>
          <a:ln>
            <a:noFill/>
          </a:ln>
        </p:spPr>
      </p:pic>
      <p:sp>
        <p:nvSpPr>
          <p:cNvPr id="917" name="Google Shape;917;p127"/>
          <p:cNvSpPr txBox="1"/>
          <p:nvPr/>
        </p:nvSpPr>
        <p:spPr>
          <a:xfrm>
            <a:off x="327925" y="4574100"/>
            <a:ext cx="6505200" cy="569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Local Gov Design Day - 2019</a:t>
            </a:r>
            <a:endParaRPr kumimoji="0" sz="25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A264-ABD5-4BC6-99D7-8746EA67397F}"/>
              </a:ext>
            </a:extLst>
          </p:cNvPr>
          <p:cNvSpPr>
            <a:spLocks noGrp="1"/>
          </p:cNvSpPr>
          <p:nvPr>
            <p:ph type="title"/>
          </p:nvPr>
        </p:nvSpPr>
        <p:spPr/>
        <p:txBody>
          <a:bodyPr/>
          <a:lstStyle/>
          <a:p>
            <a:r>
              <a:rPr lang="en-GB"/>
              <a:t>What was the Problem?</a:t>
            </a:r>
          </a:p>
        </p:txBody>
      </p:sp>
      <p:sp>
        <p:nvSpPr>
          <p:cNvPr id="3" name="Content Placeholder 2">
            <a:extLst>
              <a:ext uri="{FF2B5EF4-FFF2-40B4-BE49-F238E27FC236}">
                <a16:creationId xmlns:a16="http://schemas.microsoft.com/office/drawing/2014/main" id="{97AFC507-AE2D-9E51-52D2-B5E4D2FEB721}"/>
              </a:ext>
            </a:extLst>
          </p:cNvPr>
          <p:cNvSpPr>
            <a:spLocks noGrp="1"/>
          </p:cNvSpPr>
          <p:nvPr>
            <p:ph idx="1"/>
          </p:nvPr>
        </p:nvSpPr>
        <p:spPr/>
        <p:txBody>
          <a:bodyPr/>
          <a:lstStyle/>
          <a:p>
            <a:r>
              <a:rPr lang="en-GB"/>
              <a:t>Within the Occupational Therapy team, we send a high volume of letters to citizens </a:t>
            </a:r>
          </a:p>
          <a:p>
            <a:r>
              <a:rPr lang="en-GB"/>
              <a:t>The two main letters sent are generic letters, therefore we wanted to see if automation could support to reduce the manual time spent generating and sending these letters via press to post</a:t>
            </a:r>
          </a:p>
          <a:p>
            <a:r>
              <a:rPr lang="en-GB"/>
              <a:t>Letter 1- our waiting list letter is sent to every citizen awaiting an Occupational Therapy home visit</a:t>
            </a:r>
          </a:p>
          <a:p>
            <a:r>
              <a:rPr lang="en-GB"/>
              <a:t>Letter 2- is an invite to our drop-in clinics for all citizens who are appropriate for the clinic, determined following manual screening of case history</a:t>
            </a:r>
          </a:p>
          <a:p>
            <a:endParaRPr lang="en-GB"/>
          </a:p>
        </p:txBody>
      </p:sp>
    </p:spTree>
    <p:extLst>
      <p:ext uri="{BB962C8B-B14F-4D97-AF65-F5344CB8AC3E}">
        <p14:creationId xmlns:p14="http://schemas.microsoft.com/office/powerpoint/2010/main" val="28581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505E-5119-002E-C6C9-AE40EDD781A9}"/>
              </a:ext>
            </a:extLst>
          </p:cNvPr>
          <p:cNvSpPr>
            <a:spLocks noGrp="1"/>
          </p:cNvSpPr>
          <p:nvPr>
            <p:ph type="title"/>
          </p:nvPr>
        </p:nvSpPr>
        <p:spPr/>
        <p:txBody>
          <a:bodyPr/>
          <a:lstStyle/>
          <a:p>
            <a:r>
              <a:rPr lang="en-GB"/>
              <a:t>Reasons for Action</a:t>
            </a:r>
          </a:p>
        </p:txBody>
      </p:sp>
      <p:sp>
        <p:nvSpPr>
          <p:cNvPr id="3" name="Content Placeholder 2">
            <a:extLst>
              <a:ext uri="{FF2B5EF4-FFF2-40B4-BE49-F238E27FC236}">
                <a16:creationId xmlns:a16="http://schemas.microsoft.com/office/drawing/2014/main" id="{E2651B94-A7E6-683B-9295-F514ABB185E4}"/>
              </a:ext>
            </a:extLst>
          </p:cNvPr>
          <p:cNvSpPr>
            <a:spLocks noGrp="1"/>
          </p:cNvSpPr>
          <p:nvPr>
            <p:ph idx="1"/>
          </p:nvPr>
        </p:nvSpPr>
        <p:spPr/>
        <p:txBody>
          <a:bodyPr/>
          <a:lstStyle/>
          <a:p>
            <a:r>
              <a:rPr lang="en-GB"/>
              <a:t>The previous method of sending letters resulted in:</a:t>
            </a:r>
          </a:p>
          <a:p>
            <a:r>
              <a:rPr lang="en-GB"/>
              <a:t>Wasted time by workers due to time consuming process</a:t>
            </a:r>
          </a:p>
          <a:p>
            <a:pPr lvl="1"/>
            <a:r>
              <a:rPr lang="en-GB"/>
              <a:t>2x GR3 workers half a day per week each to use mail merge and press to post for the clinic letters</a:t>
            </a:r>
          </a:p>
          <a:p>
            <a:pPr lvl="1"/>
            <a:r>
              <a:rPr lang="en-GB"/>
              <a:t>5x GR5 Senior Practitioners 1-2 hours per month sending home visit waiting list letters</a:t>
            </a:r>
          </a:p>
          <a:p>
            <a:r>
              <a:rPr lang="en-GB"/>
              <a:t>In addition to this it was highlighted that the letters being sent were costing £20,580 pa and no other options such as text or email had been considered for communication with citizens</a:t>
            </a:r>
          </a:p>
        </p:txBody>
      </p:sp>
    </p:spTree>
    <p:extLst>
      <p:ext uri="{BB962C8B-B14F-4D97-AF65-F5344CB8AC3E}">
        <p14:creationId xmlns:p14="http://schemas.microsoft.com/office/powerpoint/2010/main" val="370473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A0B0-6731-C717-4285-93EA7ADA9BFD}"/>
              </a:ext>
            </a:extLst>
          </p:cNvPr>
          <p:cNvSpPr>
            <a:spLocks noGrp="1"/>
          </p:cNvSpPr>
          <p:nvPr>
            <p:ph type="title"/>
          </p:nvPr>
        </p:nvSpPr>
        <p:spPr/>
        <p:txBody>
          <a:bodyPr/>
          <a:lstStyle/>
          <a:p>
            <a:r>
              <a:rPr lang="en-GB"/>
              <a:t>Skateboard to Car</a:t>
            </a:r>
          </a:p>
        </p:txBody>
      </p:sp>
      <p:sp>
        <p:nvSpPr>
          <p:cNvPr id="3" name="Content Placeholder 2">
            <a:extLst>
              <a:ext uri="{FF2B5EF4-FFF2-40B4-BE49-F238E27FC236}">
                <a16:creationId xmlns:a16="http://schemas.microsoft.com/office/drawing/2014/main" id="{005EE3BD-B84B-7DD8-2CFA-03A611AFC4D3}"/>
              </a:ext>
            </a:extLst>
          </p:cNvPr>
          <p:cNvSpPr>
            <a:spLocks noGrp="1"/>
          </p:cNvSpPr>
          <p:nvPr>
            <p:ph idx="1"/>
          </p:nvPr>
        </p:nvSpPr>
        <p:spPr>
          <a:xfrm>
            <a:off x="144954" y="2558340"/>
            <a:ext cx="1592002" cy="443045"/>
          </a:xfrm>
        </p:spPr>
        <p:txBody>
          <a:bodyPr>
            <a:normAutofit/>
          </a:bodyPr>
          <a:lstStyle/>
          <a:p>
            <a:pPr marL="0" indent="0">
              <a:buNone/>
            </a:pPr>
            <a:r>
              <a:rPr lang="en-GB" sz="1600"/>
              <a:t>Ease of use</a:t>
            </a:r>
          </a:p>
        </p:txBody>
      </p:sp>
      <p:pic>
        <p:nvPicPr>
          <p:cNvPr id="1026" name="Picture 2" descr="Preventing Failures from Happening">
            <a:extLst>
              <a:ext uri="{FF2B5EF4-FFF2-40B4-BE49-F238E27FC236}">
                <a16:creationId xmlns:a16="http://schemas.microsoft.com/office/drawing/2014/main" id="{ECB132C0-F7C1-4ECA-E6FA-679AA0CD380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92" r="7342"/>
          <a:stretch/>
        </p:blipFill>
        <p:spPr bwMode="auto">
          <a:xfrm>
            <a:off x="1858357" y="3397352"/>
            <a:ext cx="2383444" cy="15872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Manual vs Automatic Cars: Which Is Better? | Carwow">
            <a:extLst>
              <a:ext uri="{FF2B5EF4-FFF2-40B4-BE49-F238E27FC236}">
                <a16:creationId xmlns:a16="http://schemas.microsoft.com/office/drawing/2014/main" id="{DE5675E4-D3CB-F9E4-8B01-4C20200377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9181" y="616964"/>
            <a:ext cx="2408464" cy="16039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Communication Is Key – Thoughts on Communication from CEO Dan Costa | OPS  Security Group">
            <a:extLst>
              <a:ext uri="{FF2B5EF4-FFF2-40B4-BE49-F238E27FC236}">
                <a16:creationId xmlns:a16="http://schemas.microsoft.com/office/drawing/2014/main" id="{8632EAD8-2C77-BD61-2BB0-AE8939428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8300" y="3023743"/>
            <a:ext cx="2383444" cy="1587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7 Features of User-Friendly Software Solutions">
            <a:extLst>
              <a:ext uri="{FF2B5EF4-FFF2-40B4-BE49-F238E27FC236}">
                <a16:creationId xmlns:a16="http://schemas.microsoft.com/office/drawing/2014/main" id="{C95C21D0-86D1-F86F-CA4A-7A45B1AE6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48" y="875537"/>
            <a:ext cx="2383444" cy="17001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5429770-AE93-8BBD-D0A5-C9ABAEFB08FF}"/>
              </a:ext>
            </a:extLst>
          </p:cNvPr>
          <p:cNvSpPr txBox="1">
            <a:spLocks/>
          </p:cNvSpPr>
          <p:nvPr/>
        </p:nvSpPr>
        <p:spPr>
          <a:xfrm>
            <a:off x="23553" y="3817709"/>
            <a:ext cx="1834804" cy="645280"/>
          </a:xfrm>
          <a:prstGeom prst="rect">
            <a:avLst/>
          </a:prstGeom>
        </p:spPr>
        <p:txBody>
          <a:bodyPr vert="horz" lIns="77925" tIns="38963" rIns="77925" bIns="38963" rtlCol="0">
            <a:normAutofit fontScale="92500"/>
          </a:bodyPr>
          <a:lstStyle>
            <a:lvl1pPr marL="292219" indent="-292219" algn="l" defTabSz="779252"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42" indent="-243516" algn="l" defTabSz="779252"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65" indent="-194813" algn="l" defTabSz="779252"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90"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316"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buNone/>
            </a:pPr>
            <a:r>
              <a:rPr lang="en-GB" sz="1600"/>
              <a:t>Control Failure due to wrong file format</a:t>
            </a:r>
          </a:p>
        </p:txBody>
      </p:sp>
      <p:sp>
        <p:nvSpPr>
          <p:cNvPr id="5" name="Content Placeholder 2">
            <a:extLst>
              <a:ext uri="{FF2B5EF4-FFF2-40B4-BE49-F238E27FC236}">
                <a16:creationId xmlns:a16="http://schemas.microsoft.com/office/drawing/2014/main" id="{99FE4DB2-4083-4FDC-48D5-F833D75F8CBC}"/>
              </a:ext>
            </a:extLst>
          </p:cNvPr>
          <p:cNvSpPr txBox="1">
            <a:spLocks/>
          </p:cNvSpPr>
          <p:nvPr/>
        </p:nvSpPr>
        <p:spPr>
          <a:xfrm>
            <a:off x="5457038" y="73690"/>
            <a:ext cx="2482421" cy="745593"/>
          </a:xfrm>
          <a:prstGeom prst="rect">
            <a:avLst/>
          </a:prstGeom>
        </p:spPr>
        <p:txBody>
          <a:bodyPr vert="horz" lIns="77925" tIns="38963" rIns="77925" bIns="38963" rtlCol="0">
            <a:normAutofit/>
          </a:bodyPr>
          <a:lstStyle>
            <a:lvl1pPr marL="292219" indent="-292219" algn="l" defTabSz="779252"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42" indent="-243516" algn="l" defTabSz="779252"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65" indent="-194813" algn="l" defTabSz="779252"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90"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316"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buNone/>
            </a:pPr>
            <a:r>
              <a:rPr lang="en-GB" sz="1600"/>
              <a:t>Support Manual-Run and Hide Complexity </a:t>
            </a:r>
          </a:p>
        </p:txBody>
      </p:sp>
      <p:sp>
        <p:nvSpPr>
          <p:cNvPr id="6" name="Content Placeholder 2">
            <a:extLst>
              <a:ext uri="{FF2B5EF4-FFF2-40B4-BE49-F238E27FC236}">
                <a16:creationId xmlns:a16="http://schemas.microsoft.com/office/drawing/2014/main" id="{9F4C4A33-5C63-20CE-C9F4-396D050CBE7D}"/>
              </a:ext>
            </a:extLst>
          </p:cNvPr>
          <p:cNvSpPr txBox="1">
            <a:spLocks/>
          </p:cNvSpPr>
          <p:nvPr/>
        </p:nvSpPr>
        <p:spPr>
          <a:xfrm>
            <a:off x="7486560" y="4106407"/>
            <a:ext cx="2005783" cy="637555"/>
          </a:xfrm>
          <a:prstGeom prst="rect">
            <a:avLst/>
          </a:prstGeom>
        </p:spPr>
        <p:txBody>
          <a:bodyPr vert="horz" lIns="77925" tIns="38963" rIns="77925" bIns="38963" rtlCol="0">
            <a:normAutofit/>
          </a:bodyPr>
          <a:lstStyle>
            <a:lvl1pPr marL="292219" indent="-292219" algn="l" defTabSz="779252" rtl="0" eaLnBrk="1" latinLnBrk="0" hangingPunct="1">
              <a:spcBef>
                <a:spcPct val="20000"/>
              </a:spcBef>
              <a:buFont typeface="Wingdings" pitchFamily="2" charset="2"/>
              <a:buChar char="§"/>
              <a:defRPr sz="2000" kern="1200">
                <a:solidFill>
                  <a:schemeClr val="tx1"/>
                </a:solidFill>
                <a:latin typeface="Arial Nova" pitchFamily="34" charset="0"/>
                <a:ea typeface="+mn-ea"/>
                <a:cs typeface="+mn-cs"/>
              </a:defRPr>
            </a:lvl1pPr>
            <a:lvl2pPr marL="633142" indent="-243516" algn="l" defTabSz="779252" rtl="0" eaLnBrk="1" latinLnBrk="0" hangingPunct="1">
              <a:spcBef>
                <a:spcPct val="20000"/>
              </a:spcBef>
              <a:buFont typeface="Arial" pitchFamily="34" charset="0"/>
              <a:buChar char="•"/>
              <a:defRPr sz="1700" kern="1200">
                <a:solidFill>
                  <a:schemeClr val="tx1"/>
                </a:solidFill>
                <a:latin typeface="Arial Nova Light" pitchFamily="34" charset="0"/>
                <a:ea typeface="+mn-ea"/>
                <a:cs typeface="Arial Nova Light" pitchFamily="34" charset="0"/>
              </a:defRPr>
            </a:lvl2pPr>
            <a:lvl3pPr marL="974065" indent="-194813" algn="l" defTabSz="779252" rtl="0" eaLnBrk="1" latinLnBrk="0" hangingPunct="1">
              <a:spcBef>
                <a:spcPct val="20000"/>
              </a:spcBef>
              <a:buFont typeface="Arial Nova Light" pitchFamily="34" charset="0"/>
              <a:buChar char="–"/>
              <a:defRPr sz="1500" kern="1200">
                <a:solidFill>
                  <a:schemeClr val="tx1"/>
                </a:solidFill>
                <a:latin typeface="Arial Nova Light" pitchFamily="34" charset="0"/>
                <a:ea typeface="+mn-ea"/>
                <a:cs typeface="Arial Nova Light" pitchFamily="34" charset="0"/>
              </a:defRPr>
            </a:lvl3pPr>
            <a:lvl4pPr marL="1363690"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4pPr>
            <a:lvl5pPr marL="1753316" indent="-194813" algn="l" defTabSz="779252" rtl="0" eaLnBrk="1" latinLnBrk="0" hangingPunct="1">
              <a:spcBef>
                <a:spcPct val="20000"/>
              </a:spcBef>
              <a:buFont typeface="Arial" pitchFamily="34" charset="0"/>
              <a:buChar char="»"/>
              <a:defRPr sz="1400" kern="1200">
                <a:solidFill>
                  <a:schemeClr val="tx1"/>
                </a:solidFill>
                <a:latin typeface="Arial Nova Light" pitchFamily="34" charset="0"/>
                <a:ea typeface="+mn-ea"/>
                <a:cs typeface="Arial Nova Light"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buNone/>
            </a:pPr>
            <a:r>
              <a:rPr lang="en-GB" sz="1600"/>
              <a:t>Support Letters, SMS and Email)</a:t>
            </a:r>
          </a:p>
        </p:txBody>
      </p:sp>
      <p:pic>
        <p:nvPicPr>
          <p:cNvPr id="1034" name="Picture 10" descr="What is System Integration? | EM360Tech">
            <a:extLst>
              <a:ext uri="{FF2B5EF4-FFF2-40B4-BE49-F238E27FC236}">
                <a16:creationId xmlns:a16="http://schemas.microsoft.com/office/drawing/2014/main" id="{61943EAA-F58F-D376-5EEA-2E79D56685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6715" y="1369075"/>
            <a:ext cx="2863595" cy="16107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4C8B-1E03-2253-26BE-03AB3426A592}"/>
              </a:ext>
            </a:extLst>
          </p:cNvPr>
          <p:cNvSpPr>
            <a:spLocks noGrp="1"/>
          </p:cNvSpPr>
          <p:nvPr>
            <p:ph type="title"/>
          </p:nvPr>
        </p:nvSpPr>
        <p:spPr/>
        <p:txBody>
          <a:bodyPr/>
          <a:lstStyle/>
          <a:p>
            <a:r>
              <a:rPr lang="en-GB"/>
              <a:t>WOW moment/Solutions</a:t>
            </a:r>
          </a:p>
        </p:txBody>
      </p:sp>
      <p:sp>
        <p:nvSpPr>
          <p:cNvPr id="3" name="Content Placeholder 2">
            <a:extLst>
              <a:ext uri="{FF2B5EF4-FFF2-40B4-BE49-F238E27FC236}">
                <a16:creationId xmlns:a16="http://schemas.microsoft.com/office/drawing/2014/main" id="{447D106B-2F2C-088E-3E6C-ED0BFF865CF5}"/>
              </a:ext>
            </a:extLst>
          </p:cNvPr>
          <p:cNvSpPr>
            <a:spLocks noGrp="1"/>
          </p:cNvSpPr>
          <p:nvPr>
            <p:ph idx="1"/>
          </p:nvPr>
        </p:nvSpPr>
        <p:spPr/>
        <p:txBody>
          <a:bodyPr/>
          <a:lstStyle/>
          <a:p>
            <a:r>
              <a:rPr lang="en-GB"/>
              <a:t>Cost of letters- additional amendment of reducing pages of our letters to reduce cost and using texts (3p per text) and emails (free) compared to letter 96p</a:t>
            </a:r>
          </a:p>
        </p:txBody>
      </p:sp>
    </p:spTree>
    <p:extLst>
      <p:ext uri="{BB962C8B-B14F-4D97-AF65-F5344CB8AC3E}">
        <p14:creationId xmlns:p14="http://schemas.microsoft.com/office/powerpoint/2010/main" val="149487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6BE1F-93A1-0C2B-2E28-BFCD2866851A}"/>
              </a:ext>
            </a:extLst>
          </p:cNvPr>
          <p:cNvSpPr>
            <a:spLocks noGrp="1"/>
          </p:cNvSpPr>
          <p:nvPr>
            <p:ph type="title"/>
          </p:nvPr>
        </p:nvSpPr>
        <p:spPr/>
        <p:txBody>
          <a:bodyPr/>
          <a:lstStyle/>
          <a:p>
            <a:r>
              <a:rPr lang="en-GB"/>
              <a:t>Impact- Cost Savings</a:t>
            </a:r>
          </a:p>
        </p:txBody>
      </p:sp>
      <p:sp>
        <p:nvSpPr>
          <p:cNvPr id="3" name="Content Placeholder 2">
            <a:extLst>
              <a:ext uri="{FF2B5EF4-FFF2-40B4-BE49-F238E27FC236}">
                <a16:creationId xmlns:a16="http://schemas.microsoft.com/office/drawing/2014/main" id="{F9489A0C-2056-CAA3-61D3-016DE6AA8C71}"/>
              </a:ext>
            </a:extLst>
          </p:cNvPr>
          <p:cNvSpPr>
            <a:spLocks noGrp="1"/>
          </p:cNvSpPr>
          <p:nvPr>
            <p:ph idx="1"/>
          </p:nvPr>
        </p:nvSpPr>
        <p:spPr>
          <a:xfrm>
            <a:off x="457200" y="874730"/>
            <a:ext cx="5317958" cy="3697270"/>
          </a:xfrm>
        </p:spPr>
        <p:txBody>
          <a:bodyPr>
            <a:normAutofit fontScale="85000" lnSpcReduction="10000"/>
          </a:bodyPr>
          <a:lstStyle/>
          <a:p>
            <a:pPr marL="0" indent="0">
              <a:buNone/>
            </a:pPr>
            <a:r>
              <a:rPr lang="en-GB"/>
              <a:t>Actual staff time savings:</a:t>
            </a:r>
          </a:p>
          <a:p>
            <a:r>
              <a:rPr lang="en-GB"/>
              <a:t>2x GR3 3.75 hours per week each = £8,038pa</a:t>
            </a:r>
          </a:p>
          <a:p>
            <a:r>
              <a:rPr lang="en-GB"/>
              <a:t>5x GR5 1.5 hours per month each = £3,010pa</a:t>
            </a:r>
          </a:p>
          <a:p>
            <a:endParaRPr lang="en-GB"/>
          </a:p>
          <a:p>
            <a:r>
              <a:rPr lang="en-GB"/>
              <a:t>Letters revised to reduce the number of pages and therefore reducing cost per letter</a:t>
            </a:r>
          </a:p>
          <a:p>
            <a:r>
              <a:rPr lang="en-GB"/>
              <a:t>50% reduction in letters sent</a:t>
            </a:r>
          </a:p>
          <a:p>
            <a:r>
              <a:rPr lang="en-GB"/>
              <a:t>Projected yearly saving, (based on reduction of letters) £6,465pa</a:t>
            </a:r>
          </a:p>
          <a:p>
            <a:r>
              <a:rPr lang="en-GB"/>
              <a:t>Financial savings expected to increase over time as more people sign up to email/text alerts- Preferred method of contact is now captured at referral stage to provide ongoing council savings</a:t>
            </a:r>
          </a:p>
        </p:txBody>
      </p:sp>
      <p:graphicFrame>
        <p:nvGraphicFramePr>
          <p:cNvPr id="4" name="Chart 3">
            <a:extLst>
              <a:ext uri="{FF2B5EF4-FFF2-40B4-BE49-F238E27FC236}">
                <a16:creationId xmlns:a16="http://schemas.microsoft.com/office/drawing/2014/main" id="{40E202FC-666E-A494-B5B9-F0AE543697F8}"/>
              </a:ext>
            </a:extLst>
          </p:cNvPr>
          <p:cNvGraphicFramePr>
            <a:graphicFrameLocks/>
          </p:cNvGraphicFramePr>
          <p:nvPr/>
        </p:nvGraphicFramePr>
        <p:xfrm>
          <a:off x="5041231" y="120015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38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3766-472E-3A90-AD53-6546B700C609}"/>
              </a:ext>
            </a:extLst>
          </p:cNvPr>
          <p:cNvSpPr>
            <a:spLocks noGrp="1"/>
          </p:cNvSpPr>
          <p:nvPr>
            <p:ph type="title"/>
          </p:nvPr>
        </p:nvSpPr>
        <p:spPr/>
        <p:txBody>
          <a:bodyPr/>
          <a:lstStyle/>
          <a:p>
            <a:r>
              <a:rPr lang="en-GB"/>
              <a:t>Impact on Service Delivery</a:t>
            </a:r>
          </a:p>
        </p:txBody>
      </p:sp>
      <p:sp>
        <p:nvSpPr>
          <p:cNvPr id="3" name="Content Placeholder 2">
            <a:extLst>
              <a:ext uri="{FF2B5EF4-FFF2-40B4-BE49-F238E27FC236}">
                <a16:creationId xmlns:a16="http://schemas.microsoft.com/office/drawing/2014/main" id="{1BBFF053-3DA8-D26D-8D60-ED8D57902156}"/>
              </a:ext>
            </a:extLst>
          </p:cNvPr>
          <p:cNvSpPr>
            <a:spLocks noGrp="1"/>
          </p:cNvSpPr>
          <p:nvPr>
            <p:ph idx="1"/>
          </p:nvPr>
        </p:nvSpPr>
        <p:spPr/>
        <p:txBody>
          <a:bodyPr/>
          <a:lstStyle/>
          <a:p>
            <a:r>
              <a:rPr lang="en-GB"/>
              <a:t>Improved staff wellbeing</a:t>
            </a:r>
          </a:p>
          <a:p>
            <a:r>
              <a:rPr lang="en-GB"/>
              <a:t>Improved staff productivity- Staff able to use time on more effectively, support new staff and improving service delivery</a:t>
            </a:r>
          </a:p>
          <a:p>
            <a:r>
              <a:rPr lang="en-GB"/>
              <a:t>35% increase in attendance at clinic</a:t>
            </a:r>
          </a:p>
          <a:p>
            <a:r>
              <a:rPr lang="en-GB"/>
              <a:t>Citizens are being invited to clinic more efficiently due to the automation, reducing citizen social isolation, preventing further decline in health and functional ability and reducing pressures on Health and Social Care Services</a:t>
            </a:r>
          </a:p>
          <a:p>
            <a:endParaRPr lang="en-GB"/>
          </a:p>
          <a:p>
            <a:endParaRPr lang="en-GB"/>
          </a:p>
        </p:txBody>
      </p:sp>
    </p:spTree>
    <p:extLst>
      <p:ext uri="{BB962C8B-B14F-4D97-AF65-F5344CB8AC3E}">
        <p14:creationId xmlns:p14="http://schemas.microsoft.com/office/powerpoint/2010/main" val="7286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3A74-2F8D-CE89-8084-B4E8ECB9B8F8}"/>
              </a:ext>
            </a:extLst>
          </p:cNvPr>
          <p:cNvSpPr>
            <a:spLocks noGrp="1"/>
          </p:cNvSpPr>
          <p:nvPr>
            <p:ph type="title"/>
          </p:nvPr>
        </p:nvSpPr>
        <p:spPr/>
        <p:txBody>
          <a:bodyPr/>
          <a:lstStyle/>
          <a:p>
            <a:r>
              <a:rPr lang="en-GB"/>
              <a:t>Learning</a:t>
            </a:r>
          </a:p>
        </p:txBody>
      </p:sp>
      <p:pic>
        <p:nvPicPr>
          <p:cNvPr id="2050" name="Picture 2" descr="GOV.UK Notify- Edulink One">
            <a:extLst>
              <a:ext uri="{FF2B5EF4-FFF2-40B4-BE49-F238E27FC236}">
                <a16:creationId xmlns:a16="http://schemas.microsoft.com/office/drawing/2014/main" id="{81392B9E-3FF4-A7B4-2443-F5955F687F2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500" r="17583"/>
          <a:stretch/>
        </p:blipFill>
        <p:spPr bwMode="auto">
          <a:xfrm>
            <a:off x="837925" y="1844788"/>
            <a:ext cx="1509850" cy="10744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2742730-6EDF-3276-908B-39741F910F75}"/>
              </a:ext>
            </a:extLst>
          </p:cNvPr>
          <p:cNvSpPr/>
          <p:nvPr/>
        </p:nvSpPr>
        <p:spPr>
          <a:xfrm>
            <a:off x="692060" y="3520901"/>
            <a:ext cx="7999772" cy="745592"/>
          </a:xfrm>
          <a:prstGeom prst="rect">
            <a:avLst/>
          </a:prstGeom>
          <a:solidFill>
            <a:schemeClr val="accent5">
              <a:lumMod val="60000"/>
              <a:lumOff val="40000"/>
            </a:schemeClr>
          </a:solidFill>
          <a:ln>
            <a:solidFill>
              <a:schemeClr val="accent5">
                <a:lumMod val="75000"/>
              </a:schemeClr>
            </a:solidFill>
          </a:ln>
          <a:effectLst>
            <a:outerShdw blurRad="76200" dist="12700" dir="2700000" sy="-23000" kx="-800400" algn="bl" rotWithShape="0">
              <a:prstClr val="black">
                <a:alpha val="20000"/>
              </a:prstClr>
            </a:outerShdw>
          </a:effectLst>
          <a:scene3d>
            <a:camera prst="perspectiveRelaxedModerately"/>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a:solidFill>
                  <a:schemeClr val="tx1"/>
                </a:solidFill>
              </a:rPr>
              <a:t>Automation for Occupational Therapy</a:t>
            </a:r>
          </a:p>
        </p:txBody>
      </p:sp>
      <p:pic>
        <p:nvPicPr>
          <p:cNvPr id="2056" name="Picture 8" descr="Power BI Logo, symbol, meaning, history, PNG, brand">
            <a:extLst>
              <a:ext uri="{FF2B5EF4-FFF2-40B4-BE49-F238E27FC236}">
                <a16:creationId xmlns:a16="http://schemas.microsoft.com/office/drawing/2014/main" id="{8AB07E69-E50E-2A0C-12B0-22B11230A2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72" r="25446"/>
          <a:stretch/>
        </p:blipFill>
        <p:spPr bwMode="auto">
          <a:xfrm>
            <a:off x="5746541" y="1421771"/>
            <a:ext cx="1268490" cy="14050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35494A4-137E-EAB8-1510-3CAC15DA92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7319" y="1657290"/>
            <a:ext cx="1212702" cy="11849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wer Connectors | Apptigent">
            <a:extLst>
              <a:ext uri="{FF2B5EF4-FFF2-40B4-BE49-F238E27FC236}">
                <a16:creationId xmlns:a16="http://schemas.microsoft.com/office/drawing/2014/main" id="{5FAFA9E9-B3C7-07D3-433D-82C0201FA5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44" t="12718" r="11787" b="12524"/>
          <a:stretch/>
        </p:blipFill>
        <p:spPr bwMode="auto">
          <a:xfrm>
            <a:off x="4573255" y="1898771"/>
            <a:ext cx="947343" cy="9434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LM Systems | EcoOnline">
            <a:extLst>
              <a:ext uri="{FF2B5EF4-FFF2-40B4-BE49-F238E27FC236}">
                <a16:creationId xmlns:a16="http://schemas.microsoft.com/office/drawing/2014/main" id="{A20BF013-F26C-E3AA-1145-4086B9ACA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119" y="1842246"/>
            <a:ext cx="1886855" cy="943428"/>
          </a:xfrm>
          <a:prstGeom prst="rect">
            <a:avLst/>
          </a:prstGeom>
          <a:noFill/>
          <a:extLst>
            <a:ext uri="{909E8E84-426E-40DD-AFC4-6F175D3DCCD1}">
              <a14:hiddenFill xmlns:a14="http://schemas.microsoft.com/office/drawing/2010/main">
                <a:solidFill>
                  <a:srgbClr val="FFFFFF"/>
                </a:solidFill>
              </a14:hiddenFill>
            </a:ext>
          </a:extLst>
        </p:spPr>
      </p:pic>
      <p:sp>
        <p:nvSpPr>
          <p:cNvPr id="6" name="Arrow: Up-Down 5">
            <a:extLst>
              <a:ext uri="{FF2B5EF4-FFF2-40B4-BE49-F238E27FC236}">
                <a16:creationId xmlns:a16="http://schemas.microsoft.com/office/drawing/2014/main" id="{78CD164D-E91B-44BA-1E4D-5922E409B269}"/>
              </a:ext>
            </a:extLst>
          </p:cNvPr>
          <p:cNvSpPr/>
          <p:nvPr/>
        </p:nvSpPr>
        <p:spPr>
          <a:xfrm>
            <a:off x="1349829" y="3004457"/>
            <a:ext cx="137885" cy="516444"/>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Arrow: Up-Down 6">
            <a:extLst>
              <a:ext uri="{FF2B5EF4-FFF2-40B4-BE49-F238E27FC236}">
                <a16:creationId xmlns:a16="http://schemas.microsoft.com/office/drawing/2014/main" id="{81A2B084-EADC-FF72-21E7-1BAE014EDE36}"/>
              </a:ext>
            </a:extLst>
          </p:cNvPr>
          <p:cNvSpPr/>
          <p:nvPr/>
        </p:nvSpPr>
        <p:spPr>
          <a:xfrm>
            <a:off x="3371661" y="3004457"/>
            <a:ext cx="137885" cy="516444"/>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Arrow: Up-Down 7">
            <a:extLst>
              <a:ext uri="{FF2B5EF4-FFF2-40B4-BE49-F238E27FC236}">
                <a16:creationId xmlns:a16="http://schemas.microsoft.com/office/drawing/2014/main" id="{E749F98A-F610-91F0-FE9A-F45EB5CBB703}"/>
              </a:ext>
            </a:extLst>
          </p:cNvPr>
          <p:cNvSpPr/>
          <p:nvPr/>
        </p:nvSpPr>
        <p:spPr>
          <a:xfrm>
            <a:off x="4977983" y="3004457"/>
            <a:ext cx="137885" cy="516444"/>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Arrow: Up-Down 8">
            <a:extLst>
              <a:ext uri="{FF2B5EF4-FFF2-40B4-BE49-F238E27FC236}">
                <a16:creationId xmlns:a16="http://schemas.microsoft.com/office/drawing/2014/main" id="{71225800-A391-EBD2-F01A-54BA4E9EDE08}"/>
              </a:ext>
            </a:extLst>
          </p:cNvPr>
          <p:cNvSpPr/>
          <p:nvPr/>
        </p:nvSpPr>
        <p:spPr>
          <a:xfrm>
            <a:off x="7774727" y="3009507"/>
            <a:ext cx="137885" cy="516444"/>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Arrow: Up-Down 9">
            <a:extLst>
              <a:ext uri="{FF2B5EF4-FFF2-40B4-BE49-F238E27FC236}">
                <a16:creationId xmlns:a16="http://schemas.microsoft.com/office/drawing/2014/main" id="{F0179A2E-B486-7447-9036-3C9E6146627A}"/>
              </a:ext>
            </a:extLst>
          </p:cNvPr>
          <p:cNvSpPr/>
          <p:nvPr/>
        </p:nvSpPr>
        <p:spPr>
          <a:xfrm>
            <a:off x="6393548" y="3004457"/>
            <a:ext cx="137885" cy="516444"/>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405645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B2FD4-D007-2529-B8C5-D46C0AD5F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B1234C-1DC6-40A6-4AF3-E86CDEFA6D3D}"/>
              </a:ext>
            </a:extLst>
          </p:cNvPr>
          <p:cNvSpPr>
            <a:spLocks noGrp="1"/>
          </p:cNvSpPr>
          <p:nvPr>
            <p:ph type="ctrTitle"/>
          </p:nvPr>
        </p:nvSpPr>
        <p:spPr/>
        <p:txBody>
          <a:bodyPr/>
          <a:lstStyle/>
          <a:p>
            <a:r>
              <a:rPr lang="en-GB">
                <a:latin typeface="Arial Nova"/>
              </a:rPr>
              <a:t>The Intranet &amp; Event Platform</a:t>
            </a:r>
            <a:endParaRPr lang="en-GB"/>
          </a:p>
        </p:txBody>
      </p:sp>
      <p:sp>
        <p:nvSpPr>
          <p:cNvPr id="3" name="Subtitle 2">
            <a:extLst>
              <a:ext uri="{FF2B5EF4-FFF2-40B4-BE49-F238E27FC236}">
                <a16:creationId xmlns:a16="http://schemas.microsoft.com/office/drawing/2014/main" id="{A61A9B5F-66E8-A9DD-58EF-CB7E46948AF3}"/>
              </a:ext>
            </a:extLst>
          </p:cNvPr>
          <p:cNvSpPr>
            <a:spLocks noGrp="1"/>
          </p:cNvSpPr>
          <p:nvPr>
            <p:ph type="subTitle" idx="1"/>
          </p:nvPr>
        </p:nvSpPr>
        <p:spPr/>
        <p:txBody>
          <a:bodyPr vert="horz" lIns="77925" tIns="38963" rIns="77925" bIns="38963" rtlCol="0" anchor="t">
            <a:normAutofit/>
          </a:bodyPr>
          <a:lstStyle/>
          <a:p>
            <a:pPr>
              <a:spcBef>
                <a:spcPts val="0"/>
              </a:spcBef>
            </a:pPr>
            <a:r>
              <a:rPr lang="en-GB">
                <a:latin typeface="Arial Nova"/>
              </a:rPr>
              <a:t>Atie Brazier &amp; Tom Ambler – Events Platform</a:t>
            </a:r>
          </a:p>
          <a:p>
            <a:pPr>
              <a:spcBef>
                <a:spcPts val="0"/>
              </a:spcBef>
            </a:pPr>
            <a:r>
              <a:rPr lang="en-GB">
                <a:latin typeface="Arial Nova"/>
              </a:rPr>
              <a:t>Toby </a:t>
            </a:r>
            <a:r>
              <a:rPr lang="en-GB" err="1">
                <a:latin typeface="Arial Nova"/>
              </a:rPr>
              <a:t>Shremer</a:t>
            </a:r>
            <a:r>
              <a:rPr lang="en-GB">
                <a:latin typeface="Arial Nova"/>
              </a:rPr>
              <a:t> &amp; Chris Rouse - Intranet</a:t>
            </a:r>
            <a:endParaRPr lang="en-GB"/>
          </a:p>
        </p:txBody>
      </p:sp>
    </p:spTree>
    <p:extLst>
      <p:ext uri="{BB962C8B-B14F-4D97-AF65-F5344CB8AC3E}">
        <p14:creationId xmlns:p14="http://schemas.microsoft.com/office/powerpoint/2010/main" val="114932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A3D6-9ED5-07C6-F9C3-26FDA78A7A74}"/>
              </a:ext>
            </a:extLst>
          </p:cNvPr>
          <p:cNvSpPr>
            <a:spLocks noGrp="1"/>
          </p:cNvSpPr>
          <p:nvPr>
            <p:ph type="title"/>
          </p:nvPr>
        </p:nvSpPr>
        <p:spPr/>
        <p:txBody>
          <a:bodyPr/>
          <a:lstStyle/>
          <a:p>
            <a:r>
              <a:rPr lang="en-GB">
                <a:latin typeface="Arial Nova"/>
              </a:rPr>
              <a:t>The journey of a Foundry Project – The Intranet</a:t>
            </a:r>
            <a:endParaRPr lang="en-GB"/>
          </a:p>
        </p:txBody>
      </p:sp>
      <p:pic>
        <p:nvPicPr>
          <p:cNvPr id="6" name="Online Media 5" title="Foundry animationv2.mp4">
            <a:hlinkClick r:id="" action="ppaction://media"/>
            <a:extLst>
              <a:ext uri="{FF2B5EF4-FFF2-40B4-BE49-F238E27FC236}">
                <a16:creationId xmlns:a16="http://schemas.microsoft.com/office/drawing/2014/main" id="{87373900-5EC0-5F40-F8E7-F6F84363372A}"/>
              </a:ext>
            </a:extLst>
          </p:cNvPr>
          <p:cNvPicPr>
            <a:picLocks noGrp="1" noRot="1" noChangeAspect="1"/>
          </p:cNvPicPr>
          <p:nvPr>
            <p:ph idx="1"/>
            <a:videoFile r:link="rId1"/>
          </p:nvPr>
        </p:nvPicPr>
        <p:blipFill>
          <a:blip r:embed="rId3"/>
          <a:stretch>
            <a:fillRect/>
          </a:stretch>
        </p:blipFill>
        <p:spPr>
          <a:xfrm>
            <a:off x="1555750" y="1058863"/>
            <a:ext cx="6032500" cy="3394075"/>
          </a:xfrm>
        </p:spPr>
      </p:pic>
    </p:spTree>
    <p:extLst>
      <p:ext uri="{BB962C8B-B14F-4D97-AF65-F5344CB8AC3E}">
        <p14:creationId xmlns:p14="http://schemas.microsoft.com/office/powerpoint/2010/main" val="195256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622" y="1291935"/>
            <a:ext cx="6025383" cy="1649181"/>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latin typeface="Arial Nova"/>
              </a:rPr>
              <a:t>FoundryLive25</a:t>
            </a:r>
            <a:br>
              <a:rPr lang="en-GB">
                <a:latin typeface="Arial Nova"/>
              </a:rPr>
            </a:br>
            <a:r>
              <a:rPr lang="en-GB">
                <a:latin typeface="Arial Nova"/>
              </a:rPr>
              <a:t>Case Study: Events Portal</a:t>
            </a:r>
            <a:endParaRPr lang="en-GB"/>
          </a:p>
        </p:txBody>
      </p:sp>
      <p:sp>
        <p:nvSpPr>
          <p:cNvPr id="3" name="TextBox 2">
            <a:extLst>
              <a:ext uri="{FF2B5EF4-FFF2-40B4-BE49-F238E27FC236}">
                <a16:creationId xmlns:a16="http://schemas.microsoft.com/office/drawing/2014/main" id="{C7425E18-CD5A-4BEA-607E-7CFE16F4C16E}"/>
              </a:ext>
            </a:extLst>
          </p:cNvPr>
          <p:cNvSpPr txBox="1"/>
          <p:nvPr/>
        </p:nvSpPr>
        <p:spPr>
          <a:xfrm>
            <a:off x="5242560" y="3390900"/>
            <a:ext cx="3424640" cy="55996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013"/>
              <a:t>Katie Brazier</a:t>
            </a:r>
          </a:p>
          <a:p>
            <a:r>
              <a:rPr lang="en-GB" sz="1013"/>
              <a:t>Head of Events &amp; City Centre Management</a:t>
            </a:r>
          </a:p>
          <a:p>
            <a:r>
              <a:rPr lang="en-GB" sz="1013"/>
              <a:t>26 June 2025</a:t>
            </a:r>
          </a:p>
        </p:txBody>
      </p:sp>
    </p:spTree>
    <p:extLst>
      <p:ext uri="{BB962C8B-B14F-4D97-AF65-F5344CB8AC3E}">
        <p14:creationId xmlns:p14="http://schemas.microsoft.com/office/powerpoint/2010/main" val="3515993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DBAB"/>
        </a:solidFill>
        <a:effectLst/>
      </p:bgPr>
    </p:bg>
    <p:spTree>
      <p:nvGrpSpPr>
        <p:cNvPr id="1" name="Shape 921"/>
        <p:cNvGrpSpPr/>
        <p:nvPr/>
      </p:nvGrpSpPr>
      <p:grpSpPr>
        <a:xfrm>
          <a:off x="0" y="0"/>
          <a:ext cx="0" cy="0"/>
          <a:chOff x="0" y="0"/>
          <a:chExt cx="0" cy="0"/>
        </a:xfrm>
      </p:grpSpPr>
      <p:sp>
        <p:nvSpPr>
          <p:cNvPr id="922" name="Google Shape;922;p128"/>
          <p:cNvSpPr txBox="1"/>
          <p:nvPr/>
        </p:nvSpPr>
        <p:spPr>
          <a:xfrm>
            <a:off x="0" y="4629150"/>
            <a:ext cx="9144000" cy="514500"/>
          </a:xfrm>
          <a:prstGeom prst="rect">
            <a:avLst/>
          </a:prstGeom>
          <a:solidFill>
            <a:srgbClr val="064B50"/>
          </a:solidFill>
          <a:ln>
            <a:noFill/>
          </a:ln>
        </p:spPr>
        <p:txBody>
          <a:bodyPr spcFirstLastPara="1" wrap="square" lIns="22850" tIns="22850" rIns="22850" bIns="22850" anchor="ctr" anchorCtr="0">
            <a:noAutofit/>
          </a:bodyPr>
          <a:lstStyle/>
          <a:p>
            <a:pPr marL="25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Cabin"/>
              <a:ea typeface="Cabin"/>
              <a:cs typeface="Cabin"/>
              <a:sym typeface="Cabin"/>
            </a:endParaRPr>
          </a:p>
        </p:txBody>
      </p:sp>
      <p:sp>
        <p:nvSpPr>
          <p:cNvPr id="923" name="Google Shape;923;p128"/>
          <p:cNvSpPr txBox="1">
            <a:spLocks noGrp="1"/>
          </p:cNvSpPr>
          <p:nvPr>
            <p:ph type="title"/>
          </p:nvPr>
        </p:nvSpPr>
        <p:spPr>
          <a:xfrm>
            <a:off x="508500" y="-152400"/>
            <a:ext cx="8127000" cy="5143500"/>
          </a:xfrm>
          <a:prstGeom prst="rect">
            <a:avLst/>
          </a:prstGeom>
          <a:noFill/>
          <a:ln>
            <a:noFill/>
          </a:ln>
        </p:spPr>
        <p:txBody>
          <a:bodyPr spcFirstLastPara="1" wrap="square" lIns="20575" tIns="20575" rIns="20575" bIns="20575" anchor="ctr" anchorCtr="0">
            <a:noAutofit/>
          </a:bodyPr>
          <a:lstStyle/>
          <a:p>
            <a:pPr marL="25400" lvl="0" indent="-12700" algn="l" rtl="0">
              <a:lnSpc>
                <a:spcPct val="85000"/>
              </a:lnSpc>
              <a:spcBef>
                <a:spcPts val="0"/>
              </a:spcBef>
              <a:spcAft>
                <a:spcPts val="0"/>
              </a:spcAft>
              <a:buClr>
                <a:schemeClr val="lt1"/>
              </a:buClr>
              <a:buFont typeface="Helvetica Neue"/>
              <a:buNone/>
            </a:pPr>
            <a:r>
              <a:rPr lang="en-GB" sz="3000" b="1">
                <a:solidFill>
                  <a:srgbClr val="064B50"/>
                </a:solidFill>
                <a:latin typeface="Helvetica Neue"/>
                <a:ea typeface="Helvetica Neue"/>
                <a:cs typeface="Helvetica Neue"/>
                <a:sym typeface="Helvetica Neue"/>
              </a:rPr>
              <a:t>Users expect more.</a:t>
            </a:r>
            <a:endParaRPr sz="3000" b="1">
              <a:solidFill>
                <a:srgbClr val="064B50"/>
              </a:solidFill>
              <a:latin typeface="Helvetica Neue"/>
              <a:ea typeface="Helvetica Neue"/>
              <a:cs typeface="Helvetica Neue"/>
              <a:sym typeface="Helvetica Neue"/>
            </a:endParaRPr>
          </a:p>
          <a:p>
            <a:pPr marL="25400" lvl="0" indent="-12700" algn="l" rtl="0">
              <a:lnSpc>
                <a:spcPct val="85000"/>
              </a:lnSpc>
              <a:spcBef>
                <a:spcPts val="1000"/>
              </a:spcBef>
              <a:spcAft>
                <a:spcPts val="0"/>
              </a:spcAft>
              <a:buClr>
                <a:schemeClr val="lt1"/>
              </a:buClr>
              <a:buFont typeface="Helvetica Neue"/>
              <a:buNone/>
            </a:pPr>
            <a:r>
              <a:rPr lang="en-GB" sz="3000" b="1">
                <a:solidFill>
                  <a:srgbClr val="064B50"/>
                </a:solidFill>
                <a:latin typeface="Helvetica Neue"/>
                <a:ea typeface="Helvetica Neue"/>
                <a:cs typeface="Helvetica Neue"/>
                <a:sym typeface="Helvetica Neue"/>
              </a:rPr>
              <a:t>Services are under-digitised.</a:t>
            </a:r>
            <a:endParaRPr sz="3000" b="1">
              <a:solidFill>
                <a:srgbClr val="064B50"/>
              </a:solidFill>
              <a:latin typeface="Helvetica Neue"/>
              <a:ea typeface="Helvetica Neue"/>
              <a:cs typeface="Helvetica Neue"/>
              <a:sym typeface="Helvetica Neue"/>
            </a:endParaRPr>
          </a:p>
          <a:p>
            <a:pPr marL="25400" lvl="0" indent="-12700" algn="l" rtl="0">
              <a:lnSpc>
                <a:spcPct val="85000"/>
              </a:lnSpc>
              <a:spcBef>
                <a:spcPts val="1000"/>
              </a:spcBef>
              <a:spcAft>
                <a:spcPts val="0"/>
              </a:spcAft>
              <a:buClr>
                <a:schemeClr val="lt1"/>
              </a:buClr>
              <a:buFont typeface="Helvetica Neue"/>
              <a:buNone/>
            </a:pPr>
            <a:r>
              <a:rPr lang="en-GB" sz="3000" b="1">
                <a:solidFill>
                  <a:srgbClr val="064B50"/>
                </a:solidFill>
                <a:latin typeface="Helvetica Neue"/>
                <a:ea typeface="Helvetica Neue"/>
                <a:cs typeface="Helvetica Neue"/>
                <a:sym typeface="Helvetica Neue"/>
              </a:rPr>
              <a:t>Digital, operational, and policy need to work together.</a:t>
            </a:r>
            <a:endParaRPr sz="3000" b="1">
              <a:solidFill>
                <a:srgbClr val="064B50"/>
              </a:solidFill>
              <a:latin typeface="Helvetica Neue"/>
              <a:ea typeface="Helvetica Neue"/>
              <a:cs typeface="Helvetica Neue"/>
              <a:sym typeface="Helvetica Neue"/>
            </a:endParaRPr>
          </a:p>
          <a:p>
            <a:pPr marL="25400" lvl="0" indent="-12700" algn="l" rtl="0">
              <a:lnSpc>
                <a:spcPct val="85000"/>
              </a:lnSpc>
              <a:spcBef>
                <a:spcPts val="1000"/>
              </a:spcBef>
              <a:spcAft>
                <a:spcPts val="0"/>
              </a:spcAft>
              <a:buClr>
                <a:schemeClr val="lt1"/>
              </a:buClr>
              <a:buFont typeface="Helvetica Neue"/>
              <a:buNone/>
            </a:pPr>
            <a:r>
              <a:rPr lang="en-GB" sz="3000" b="1">
                <a:solidFill>
                  <a:srgbClr val="064B50"/>
                </a:solidFill>
                <a:latin typeface="Helvetica Neue"/>
                <a:ea typeface="Helvetica Neue"/>
                <a:cs typeface="Helvetica Neue"/>
                <a:sym typeface="Helvetica Neue"/>
              </a:rPr>
              <a:t>Data is fragmented and underused.</a:t>
            </a:r>
            <a:endParaRPr sz="3000" b="1">
              <a:solidFill>
                <a:srgbClr val="064B50"/>
              </a:solidFill>
              <a:latin typeface="Helvetica Neue"/>
              <a:ea typeface="Helvetica Neue"/>
              <a:cs typeface="Helvetica Neue"/>
              <a:sym typeface="Helvetica Neue"/>
            </a:endParaRPr>
          </a:p>
          <a:p>
            <a:pPr marL="25400" lvl="0" indent="-12700" algn="l" rtl="0">
              <a:lnSpc>
                <a:spcPct val="85000"/>
              </a:lnSpc>
              <a:spcBef>
                <a:spcPts val="1000"/>
              </a:spcBef>
              <a:spcAft>
                <a:spcPts val="0"/>
              </a:spcAft>
              <a:buClr>
                <a:schemeClr val="lt1"/>
              </a:buClr>
              <a:buFont typeface="Helvetica Neue"/>
              <a:buNone/>
            </a:pPr>
            <a:r>
              <a:rPr lang="en-GB" sz="3000" b="1">
                <a:solidFill>
                  <a:srgbClr val="064B50"/>
                </a:solidFill>
                <a:latin typeface="Helvetica Neue"/>
                <a:ea typeface="Helvetica Neue"/>
                <a:cs typeface="Helvetica Neue"/>
                <a:sym typeface="Helvetica Neue"/>
              </a:rPr>
              <a:t>Funding models do not reflect modern digital practice.</a:t>
            </a:r>
            <a:endParaRPr sz="3000" b="1">
              <a:solidFill>
                <a:srgbClr val="064B50"/>
              </a:solidFill>
              <a:latin typeface="Helvetica Neue"/>
              <a:ea typeface="Helvetica Neue"/>
              <a:cs typeface="Helvetica Neue"/>
              <a:sym typeface="Helvetica Neue"/>
            </a:endParaRPr>
          </a:p>
          <a:p>
            <a:pPr marL="25400" lvl="0" indent="-12700" algn="l" rtl="0">
              <a:lnSpc>
                <a:spcPct val="85000"/>
              </a:lnSpc>
              <a:spcBef>
                <a:spcPts val="1000"/>
              </a:spcBef>
              <a:spcAft>
                <a:spcPts val="1000"/>
              </a:spcAft>
              <a:buClr>
                <a:schemeClr val="lt1"/>
              </a:buClr>
              <a:buFont typeface="Helvetica Neue"/>
              <a:buNone/>
            </a:pPr>
            <a:r>
              <a:rPr lang="en-GB" sz="3000" b="1">
                <a:solidFill>
                  <a:srgbClr val="064B50"/>
                </a:solidFill>
                <a:latin typeface="Helvetica Neue"/>
                <a:ea typeface="Helvetica Neue"/>
                <a:cs typeface="Helvetica Neue"/>
                <a:sym typeface="Helvetica Neue"/>
              </a:rPr>
              <a:t>There are not enough digital and data people in the right roles.</a:t>
            </a:r>
            <a:endParaRPr sz="3000" b="1">
              <a:solidFill>
                <a:srgbClr val="064B50"/>
              </a:solidFill>
              <a:latin typeface="Helvetica Neue"/>
              <a:ea typeface="Helvetica Neue"/>
              <a:cs typeface="Helvetica Neue"/>
              <a:sym typeface="Helvetica Neue"/>
            </a:endParaRPr>
          </a:p>
        </p:txBody>
      </p:sp>
      <p:sp>
        <p:nvSpPr>
          <p:cNvPr id="924" name="Google Shape;924;p128"/>
          <p:cNvSpPr txBox="1"/>
          <p:nvPr/>
        </p:nvSpPr>
        <p:spPr>
          <a:xfrm>
            <a:off x="508500" y="4720600"/>
            <a:ext cx="8127000" cy="285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4167"/>
              </a:lnSpc>
              <a:spcBef>
                <a:spcPts val="0"/>
              </a:spcBef>
              <a:spcAft>
                <a:spcPts val="0"/>
              </a:spcAft>
              <a:buClr>
                <a:srgbClr val="000000"/>
              </a:buClr>
              <a:buSzPts val="1100"/>
              <a:buFont typeface="Arial"/>
              <a:buNone/>
              <a:tabLst/>
              <a:defRPr/>
            </a:pPr>
            <a:r>
              <a:rPr kumimoji="0" lang="en-GB" sz="18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State of digital government review, January 2025</a:t>
            </a:r>
            <a:endParaRPr kumimoji="0" sz="19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A671-B7EA-CABF-5913-C38D2291073D}"/>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The Problem</a:t>
            </a:r>
          </a:p>
        </p:txBody>
      </p:sp>
      <p:sp>
        <p:nvSpPr>
          <p:cNvPr id="3" name="Content Placeholder 2">
            <a:extLst>
              <a:ext uri="{FF2B5EF4-FFF2-40B4-BE49-F238E27FC236}">
                <a16:creationId xmlns:a16="http://schemas.microsoft.com/office/drawing/2014/main" id="{58FB11ED-4985-066F-1AED-F0534BB44E8E}"/>
              </a:ext>
            </a:extLst>
          </p:cNvPr>
          <p:cNvSpPr>
            <a:spLocks noGrp="1"/>
          </p:cNvSpPr>
          <p:nvPr>
            <p:ph idx="1"/>
          </p:nvPr>
        </p:nvSpPr>
        <p:spPr/>
        <p:txBody>
          <a:bodyP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Delivery of events within the city can require the support or interaction with many different service areas</a:t>
            </a:r>
          </a:p>
          <a:p>
            <a:r>
              <a:rPr lang="en-GB"/>
              <a:t>Depending on the type, location &amp; size  – up to 17</a:t>
            </a:r>
          </a:p>
          <a:p>
            <a:r>
              <a:rPr lang="en-GB"/>
              <a:t>No single point of access into BCC for event organisers, related info across various areas of the website</a:t>
            </a:r>
          </a:p>
          <a:p>
            <a:r>
              <a:rPr lang="en-GB"/>
              <a:t>Duplication of information being requested</a:t>
            </a:r>
          </a:p>
          <a:p>
            <a:r>
              <a:rPr lang="en-GB"/>
              <a:t>Reliance on historical relationships, individuals</a:t>
            </a:r>
          </a:p>
          <a:p>
            <a:r>
              <a:rPr lang="en-GB"/>
              <a:t>No clear processes, lack of notice, understanding of impact</a:t>
            </a:r>
          </a:p>
          <a:p>
            <a:r>
              <a:rPr lang="en-GB"/>
              <a:t>Poor internal and external customer service</a:t>
            </a:r>
          </a:p>
          <a:p>
            <a:r>
              <a:rPr lang="en-GB"/>
              <a:t>Lack of ability to promote all the great events available to enjoy</a:t>
            </a:r>
          </a:p>
        </p:txBody>
      </p:sp>
    </p:spTree>
    <p:extLst>
      <p:ext uri="{BB962C8B-B14F-4D97-AF65-F5344CB8AC3E}">
        <p14:creationId xmlns:p14="http://schemas.microsoft.com/office/powerpoint/2010/main" val="208430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F5C3-935A-1758-ABD3-C3C343110E8A}"/>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779233" rtl="0" eaLnBrk="1" fontAlgn="auto" latinLnBrk="0" hangingPunct="1">
              <a:lnSpc>
                <a:spcPct val="100000"/>
              </a:lnSpc>
              <a:spcBef>
                <a:spcPct val="0"/>
              </a:spcBef>
              <a:spcAft>
                <a:spcPts val="0"/>
              </a:spcAft>
              <a:buClrTx/>
              <a:buSzTx/>
              <a:buFontTx/>
              <a:buNone/>
              <a:tabLst/>
              <a:defRPr/>
            </a:pPr>
            <a:r>
              <a:rPr lang="en-GB"/>
              <a:t>Cross Service Working Group Established in July 2023 </a:t>
            </a:r>
            <a:endParaRPr lang="en-GB" sz="2400">
              <a:effectLst/>
            </a:endParaRPr>
          </a:p>
        </p:txBody>
      </p:sp>
      <p:sp>
        <p:nvSpPr>
          <p:cNvPr id="3" name="Content Placeholder 2">
            <a:extLst>
              <a:ext uri="{FF2B5EF4-FFF2-40B4-BE49-F238E27FC236}">
                <a16:creationId xmlns:a16="http://schemas.microsoft.com/office/drawing/2014/main" id="{2767A3C6-0290-F993-D241-D535BB3AC69B}"/>
              </a:ext>
            </a:extLst>
          </p:cNvPr>
          <p:cNvSpPr>
            <a:spLocks noGrp="1"/>
          </p:cNvSpPr>
          <p:nvPr>
            <p:ph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Principles agreed by the Group</a:t>
            </a:r>
          </a:p>
          <a:p>
            <a:pPr lvl="1"/>
            <a:r>
              <a:rPr lang="en-GB"/>
              <a:t>To maintain an open mindset, how can we innovate and do things differently?</a:t>
            </a:r>
          </a:p>
          <a:p>
            <a:pPr lvl="1"/>
            <a:r>
              <a:rPr lang="en-GB"/>
              <a:t>Check and challenge colleagues constructively</a:t>
            </a:r>
          </a:p>
          <a:p>
            <a:pPr lvl="1"/>
            <a:r>
              <a:rPr lang="en-GB"/>
              <a:t>Never a bad idea or question</a:t>
            </a:r>
          </a:p>
          <a:p>
            <a:r>
              <a:rPr lang="en-GB"/>
              <a:t>Purpose of our Working Group</a:t>
            </a:r>
          </a:p>
          <a:p>
            <a:pPr lvl="1"/>
            <a:r>
              <a:rPr lang="en-GB"/>
              <a:t>To better understand the roles, responsibilities, accountabilities, independencies and timelines across service areas and event organisers.</a:t>
            </a:r>
          </a:p>
          <a:p>
            <a:pPr lvl="1"/>
            <a:r>
              <a:rPr lang="en-GB"/>
              <a:t>To map the processes for event delivery and identify technology solutions to improve efficiency, communication and customer experience for both internal service areas, event organisers and those attending events.</a:t>
            </a:r>
          </a:p>
          <a:p>
            <a:endParaRPr lang="en-GB"/>
          </a:p>
        </p:txBody>
      </p:sp>
    </p:spTree>
    <p:extLst>
      <p:ext uri="{BB962C8B-B14F-4D97-AF65-F5344CB8AC3E}">
        <p14:creationId xmlns:p14="http://schemas.microsoft.com/office/powerpoint/2010/main" val="128400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70DD-ECE9-1A2B-105E-98CE5A4C376B}"/>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r>
              <a:rPr lang="en-GB"/>
              <a:t>Objectives for the Portal</a:t>
            </a:r>
          </a:p>
        </p:txBody>
      </p:sp>
      <p:sp>
        <p:nvSpPr>
          <p:cNvPr id="3" name="Content Placeholder 2">
            <a:extLst>
              <a:ext uri="{FF2B5EF4-FFF2-40B4-BE49-F238E27FC236}">
                <a16:creationId xmlns:a16="http://schemas.microsoft.com/office/drawing/2014/main" id="{72EFD1BF-D710-3FB4-EB75-80A8C929FAC8}"/>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GB"/>
              <a:t>Introduce a single point of access to BCC providing support with event organisation and delivery. </a:t>
            </a:r>
          </a:p>
          <a:p>
            <a:pPr lvl="1"/>
            <a:r>
              <a:rPr lang="en-GB"/>
              <a:t>Improving cross service efficiency, communication and customer experience for internal service areas &amp; external event organisers when planning, organising and delivering events in Birmingham.</a:t>
            </a:r>
          </a:p>
          <a:p>
            <a:pPr lvl="1"/>
            <a:r>
              <a:rPr lang="en-GB"/>
              <a:t>Remove duplication</a:t>
            </a:r>
          </a:p>
          <a:p>
            <a:pPr lvl="1"/>
            <a:r>
              <a:rPr lang="en-GB"/>
              <a:t>Maintain a single source of truth on events through a case management system.</a:t>
            </a:r>
          </a:p>
          <a:p>
            <a:pPr lvl="1"/>
            <a:r>
              <a:rPr lang="en-GB"/>
              <a:t>Services would maintain control of their relevant decision-making processes</a:t>
            </a:r>
          </a:p>
          <a:p>
            <a:pPr lvl="1"/>
            <a:r>
              <a:rPr lang="en-GB"/>
              <a:t>Facilitate improved promotion of events held in Birmingham.</a:t>
            </a:r>
          </a:p>
          <a:p>
            <a:pPr lvl="1"/>
            <a:endParaRPr lang="en-GB"/>
          </a:p>
          <a:p>
            <a:pPr lvl="1"/>
            <a:r>
              <a:rPr lang="en-GB"/>
              <a:t>Foundry support approved</a:t>
            </a:r>
          </a:p>
          <a:p>
            <a:pPr lvl="1"/>
            <a:endParaRPr lang="en-GB"/>
          </a:p>
        </p:txBody>
      </p:sp>
    </p:spTree>
    <p:extLst>
      <p:ext uri="{BB962C8B-B14F-4D97-AF65-F5344CB8AC3E}">
        <p14:creationId xmlns:p14="http://schemas.microsoft.com/office/powerpoint/2010/main" val="410485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430C-D359-AEEF-62B1-9FCAF2180BEB}"/>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What Now Have</a:t>
            </a:r>
          </a:p>
        </p:txBody>
      </p:sp>
      <p:sp>
        <p:nvSpPr>
          <p:cNvPr id="3" name="Content Placeholder 2">
            <a:extLst>
              <a:ext uri="{FF2B5EF4-FFF2-40B4-BE49-F238E27FC236}">
                <a16:creationId xmlns:a16="http://schemas.microsoft.com/office/drawing/2014/main" id="{64710BA7-D04E-C0ED-BA7F-48CB81DC4E1B}"/>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New website</a:t>
            </a:r>
            <a:r>
              <a:rPr lang="en-GB" baseline="0"/>
              <a:t> information – pulling all relevant info into one place</a:t>
            </a:r>
          </a:p>
          <a:p>
            <a:r>
              <a:rPr lang="en-GB"/>
              <a:t>An initial enquiry form – who, what, where &amp; when</a:t>
            </a:r>
          </a:p>
          <a:p>
            <a:r>
              <a:rPr lang="en-GB" baseline="0"/>
              <a:t>Booking form</a:t>
            </a:r>
            <a:r>
              <a:rPr lang="en-GB"/>
              <a:t> request all relevant info for all services areas including SAG</a:t>
            </a:r>
            <a:endParaRPr lang="en-GB" baseline="0"/>
          </a:p>
          <a:p>
            <a:endParaRPr lang="en-GB"/>
          </a:p>
          <a:p>
            <a:endParaRPr lang="en-GB"/>
          </a:p>
          <a:p>
            <a:endParaRPr lang="en-GB"/>
          </a:p>
        </p:txBody>
      </p:sp>
      <p:pic>
        <p:nvPicPr>
          <p:cNvPr id="5" name="Picture 4">
            <a:extLst>
              <a:ext uri="{FF2B5EF4-FFF2-40B4-BE49-F238E27FC236}">
                <a16:creationId xmlns:a16="http://schemas.microsoft.com/office/drawing/2014/main" id="{E247DB85-B02F-82A1-6594-938A09CC421D}"/>
              </a:ext>
            </a:extLst>
          </p:cNvPr>
          <p:cNvPicPr>
            <a:picLocks noChangeAspect="1"/>
          </p:cNvPicPr>
          <p:nvPr/>
        </p:nvPicPr>
        <p:blipFill>
          <a:blip r:embed="rId2"/>
          <a:stretch>
            <a:fillRect/>
          </a:stretch>
        </p:blipFill>
        <p:spPr>
          <a:xfrm>
            <a:off x="4762500" y="2506979"/>
            <a:ext cx="3858326" cy="2054654"/>
          </a:xfrm>
          <a:prstGeom prst="rect">
            <a:avLst/>
          </a:prstGeom>
        </p:spPr>
      </p:pic>
      <p:pic>
        <p:nvPicPr>
          <p:cNvPr id="7" name="Picture 6">
            <a:extLst>
              <a:ext uri="{FF2B5EF4-FFF2-40B4-BE49-F238E27FC236}">
                <a16:creationId xmlns:a16="http://schemas.microsoft.com/office/drawing/2014/main" id="{E9817BF6-3416-83C8-6721-3A32656F2A4C}"/>
              </a:ext>
            </a:extLst>
          </p:cNvPr>
          <p:cNvPicPr>
            <a:picLocks noChangeAspect="1"/>
          </p:cNvPicPr>
          <p:nvPr/>
        </p:nvPicPr>
        <p:blipFill>
          <a:blip r:embed="rId3"/>
          <a:stretch>
            <a:fillRect/>
          </a:stretch>
        </p:blipFill>
        <p:spPr>
          <a:xfrm>
            <a:off x="257104" y="2506979"/>
            <a:ext cx="3964376" cy="2054655"/>
          </a:xfrm>
          <a:prstGeom prst="rect">
            <a:avLst/>
          </a:prstGeom>
        </p:spPr>
      </p:pic>
    </p:spTree>
    <p:extLst>
      <p:ext uri="{BB962C8B-B14F-4D97-AF65-F5344CB8AC3E}">
        <p14:creationId xmlns:p14="http://schemas.microsoft.com/office/powerpoint/2010/main" val="401430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695D9-87E1-28C7-F523-3D580A6E1317}"/>
              </a:ext>
            </a:extLst>
          </p:cNvPr>
          <p:cNvPicPr>
            <a:picLocks noChangeAspect="1"/>
          </p:cNvPicPr>
          <p:nvPr/>
        </p:nvPicPr>
        <p:blipFill>
          <a:blip r:embed="rId2"/>
          <a:stretch>
            <a:fillRect/>
          </a:stretch>
        </p:blipFill>
        <p:spPr>
          <a:xfrm>
            <a:off x="701040" y="60961"/>
            <a:ext cx="5341620" cy="4280144"/>
          </a:xfrm>
          <a:prstGeom prst="rect">
            <a:avLst/>
          </a:prstGeom>
        </p:spPr>
      </p:pic>
      <p:sp>
        <p:nvSpPr>
          <p:cNvPr id="6" name="TextBox 5">
            <a:extLst>
              <a:ext uri="{FF2B5EF4-FFF2-40B4-BE49-F238E27FC236}">
                <a16:creationId xmlns:a16="http://schemas.microsoft.com/office/drawing/2014/main" id="{C0CEE9FB-2EDD-1CDD-A6CB-93984FDBF5C7}"/>
              </a:ext>
            </a:extLst>
          </p:cNvPr>
          <p:cNvSpPr txBox="1"/>
          <p:nvPr/>
        </p:nvSpPr>
        <p:spPr>
          <a:xfrm>
            <a:off x="6400800" y="601980"/>
            <a:ext cx="2484120" cy="120032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1"/>
              <a:t>A process map</a:t>
            </a:r>
          </a:p>
          <a:p>
            <a:endParaRPr lang="en-GB" sz="1800" b="1"/>
          </a:p>
          <a:p>
            <a:r>
              <a:rPr lang="en-GB" sz="1800" b="1"/>
              <a:t>Generic service email  addresses</a:t>
            </a:r>
          </a:p>
        </p:txBody>
      </p:sp>
    </p:spTree>
    <p:extLst>
      <p:ext uri="{BB962C8B-B14F-4D97-AF65-F5344CB8AC3E}">
        <p14:creationId xmlns:p14="http://schemas.microsoft.com/office/powerpoint/2010/main" val="279228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31-17B7-D31E-6F9F-7775A55A01B7}"/>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A case management system built in JADU</a:t>
            </a:r>
          </a:p>
        </p:txBody>
      </p:sp>
      <p:pic>
        <p:nvPicPr>
          <p:cNvPr id="5" name="Content Placeholder 4">
            <a:extLst>
              <a:ext uri="{FF2B5EF4-FFF2-40B4-BE49-F238E27FC236}">
                <a16:creationId xmlns:a16="http://schemas.microsoft.com/office/drawing/2014/main" id="{ADB320E4-2114-0737-5ED7-4FA325286073}"/>
              </a:ext>
            </a:extLst>
          </p:cNvPr>
          <p:cNvPicPr>
            <a:picLocks noGrp="1" noChangeAspect="1"/>
          </p:cNvPicPr>
          <p:nvPr>
            <p:ph idx="1"/>
          </p:nvPr>
        </p:nvPicPr>
        <p:blipFill>
          <a:blip r:embed="rId2"/>
          <a:stretch>
            <a:fillRect/>
          </a:stretch>
        </p:blipFill>
        <p:spPr>
          <a:xfrm>
            <a:off x="284143" y="776233"/>
            <a:ext cx="8090237" cy="4313927"/>
          </a:xfrm>
        </p:spPr>
      </p:pic>
    </p:spTree>
    <p:extLst>
      <p:ext uri="{BB962C8B-B14F-4D97-AF65-F5344CB8AC3E}">
        <p14:creationId xmlns:p14="http://schemas.microsoft.com/office/powerpoint/2010/main" val="208275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09C9-CCCD-B578-6F4A-203AF0887334}"/>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Event details available to all service areas</a:t>
            </a:r>
          </a:p>
        </p:txBody>
      </p:sp>
      <p:pic>
        <p:nvPicPr>
          <p:cNvPr id="5" name="Content Placeholder 4">
            <a:extLst>
              <a:ext uri="{FF2B5EF4-FFF2-40B4-BE49-F238E27FC236}">
                <a16:creationId xmlns:a16="http://schemas.microsoft.com/office/drawing/2014/main" id="{1202B498-FCDF-F9E1-F751-A31266E4B7ED}"/>
              </a:ext>
            </a:extLst>
          </p:cNvPr>
          <p:cNvPicPr>
            <a:picLocks noGrp="1" noChangeAspect="1"/>
          </p:cNvPicPr>
          <p:nvPr>
            <p:ph idx="1"/>
          </p:nvPr>
        </p:nvPicPr>
        <p:blipFill>
          <a:blip r:embed="rId2"/>
          <a:stretch>
            <a:fillRect/>
          </a:stretch>
        </p:blipFill>
        <p:spPr>
          <a:xfrm>
            <a:off x="264240" y="746761"/>
            <a:ext cx="8422561" cy="4396739"/>
          </a:xfrm>
        </p:spPr>
      </p:pic>
    </p:spTree>
    <p:extLst>
      <p:ext uri="{BB962C8B-B14F-4D97-AF65-F5344CB8AC3E}">
        <p14:creationId xmlns:p14="http://schemas.microsoft.com/office/powerpoint/2010/main" val="77878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A530-A0B6-5CC6-FF2A-A8DE9192E4B3}"/>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With a timeline of progress and documentation</a:t>
            </a:r>
          </a:p>
        </p:txBody>
      </p:sp>
      <p:pic>
        <p:nvPicPr>
          <p:cNvPr id="5" name="Content Placeholder 4">
            <a:extLst>
              <a:ext uri="{FF2B5EF4-FFF2-40B4-BE49-F238E27FC236}">
                <a16:creationId xmlns:a16="http://schemas.microsoft.com/office/drawing/2014/main" id="{2E61E8B5-5050-8424-E656-B034DE5D5036}"/>
              </a:ext>
            </a:extLst>
          </p:cNvPr>
          <p:cNvPicPr>
            <a:picLocks noGrp="1" noChangeAspect="1"/>
          </p:cNvPicPr>
          <p:nvPr>
            <p:ph idx="1"/>
          </p:nvPr>
        </p:nvPicPr>
        <p:blipFill>
          <a:blip r:embed="rId2"/>
          <a:stretch>
            <a:fillRect/>
          </a:stretch>
        </p:blipFill>
        <p:spPr>
          <a:xfrm>
            <a:off x="519709" y="822961"/>
            <a:ext cx="8395691" cy="4335888"/>
          </a:xfrm>
        </p:spPr>
      </p:pic>
    </p:spTree>
    <p:extLst>
      <p:ext uri="{BB962C8B-B14F-4D97-AF65-F5344CB8AC3E}">
        <p14:creationId xmlns:p14="http://schemas.microsoft.com/office/powerpoint/2010/main" val="92007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99F2-EFAD-9D76-DF1A-F4ED921E4E66}"/>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Challenges</a:t>
            </a:r>
          </a:p>
        </p:txBody>
      </p:sp>
      <p:sp>
        <p:nvSpPr>
          <p:cNvPr id="3" name="Content Placeholder 2">
            <a:extLst>
              <a:ext uri="{FF2B5EF4-FFF2-40B4-BE49-F238E27FC236}">
                <a16:creationId xmlns:a16="http://schemas.microsoft.com/office/drawing/2014/main" id="{5EB1FC2B-4BB3-5F06-2C89-3914CB512F3A}"/>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Timing of working with the Foundry – Frankfurt Christmas Market!</a:t>
            </a:r>
          </a:p>
          <a:p>
            <a:r>
              <a:rPr lang="en-GB"/>
              <a:t>Transition from individual service area booking forms</a:t>
            </a:r>
          </a:p>
          <a:p>
            <a:r>
              <a:rPr lang="en-GB"/>
              <a:t>Volume</a:t>
            </a:r>
            <a:r>
              <a:rPr lang="en-GB" baseline="0"/>
              <a:t> of events coming through</a:t>
            </a:r>
          </a:p>
          <a:p>
            <a:pPr lvl="1"/>
            <a:r>
              <a:rPr lang="en-GB"/>
              <a:t>expected c300 pa – 302 since April 1</a:t>
            </a:r>
            <a:r>
              <a:rPr lang="en-GB" baseline="30000"/>
              <a:t>st</a:t>
            </a:r>
            <a:r>
              <a:rPr lang="en-GB"/>
              <a:t>!</a:t>
            </a:r>
          </a:p>
          <a:p>
            <a:r>
              <a:rPr lang="en-GB"/>
              <a:t>Increased workload on events team through triage but saves a lot of email traffic</a:t>
            </a:r>
          </a:p>
          <a:p>
            <a:r>
              <a:rPr lang="en-GB"/>
              <a:t>Getting the communication right to event organisers</a:t>
            </a:r>
          </a:p>
          <a:p>
            <a:r>
              <a:rPr lang="en-GB"/>
              <a:t>Deciding if things should come through the portal or not</a:t>
            </a:r>
          </a:p>
          <a:p>
            <a:endParaRPr lang="en-GB"/>
          </a:p>
        </p:txBody>
      </p:sp>
    </p:spTree>
    <p:extLst>
      <p:ext uri="{BB962C8B-B14F-4D97-AF65-F5344CB8AC3E}">
        <p14:creationId xmlns:p14="http://schemas.microsoft.com/office/powerpoint/2010/main" val="177050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2C15-F309-2E5A-EAA2-495079BE1CF1}"/>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Benefits</a:t>
            </a:r>
          </a:p>
        </p:txBody>
      </p:sp>
      <p:sp>
        <p:nvSpPr>
          <p:cNvPr id="3" name="Content Placeholder 2">
            <a:extLst>
              <a:ext uri="{FF2B5EF4-FFF2-40B4-BE49-F238E27FC236}">
                <a16:creationId xmlns:a16="http://schemas.microsoft.com/office/drawing/2014/main" id="{9140385B-D83D-6CA2-4058-CE934D045B12}"/>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Improved</a:t>
            </a:r>
            <a:r>
              <a:rPr lang="en-GB" baseline="0"/>
              <a:t> understanding and stronger relationships between service areas</a:t>
            </a:r>
          </a:p>
          <a:p>
            <a:r>
              <a:rPr lang="en-GB"/>
              <a:t>Data to support future policy, decision making, planning etc.</a:t>
            </a:r>
          </a:p>
          <a:p>
            <a:r>
              <a:rPr lang="en-GB"/>
              <a:t>One source of truth providing visibility on the vast range of event activity</a:t>
            </a:r>
          </a:p>
          <a:p>
            <a:r>
              <a:rPr lang="en-GB"/>
              <a:t>Ability</a:t>
            </a:r>
            <a:r>
              <a:rPr lang="en-GB" baseline="0"/>
              <a:t> to bring organisers groups together to support improved planning e.g.  Eid Celebrations</a:t>
            </a:r>
          </a:p>
          <a:p>
            <a:r>
              <a:rPr lang="en-GB"/>
              <a:t>Real transformation of how we do things</a:t>
            </a:r>
            <a:endParaRPr lang="en-GB" baseline="0"/>
          </a:p>
        </p:txBody>
      </p:sp>
    </p:spTree>
    <p:extLst>
      <p:ext uri="{BB962C8B-B14F-4D97-AF65-F5344CB8AC3E}">
        <p14:creationId xmlns:p14="http://schemas.microsoft.com/office/powerpoint/2010/main" val="90377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129" title="Screenshot 2025-06-25 at 19.23.49.png"/>
          <p:cNvPicPr preferRelativeResize="0"/>
          <p:nvPr/>
        </p:nvPicPr>
        <p:blipFill>
          <a:blip r:embed="rId3">
            <a:alphaModFix/>
          </a:blip>
          <a:stretch>
            <a:fillRect/>
          </a:stretch>
        </p:blipFill>
        <p:spPr>
          <a:xfrm>
            <a:off x="0" y="-571500"/>
            <a:ext cx="9144003" cy="571499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FF67-AEA2-4859-4456-C787DF5D889D}"/>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What’s next</a:t>
            </a:r>
          </a:p>
        </p:txBody>
      </p:sp>
      <p:sp>
        <p:nvSpPr>
          <p:cNvPr id="3" name="Content Placeholder 2">
            <a:extLst>
              <a:ext uri="{FF2B5EF4-FFF2-40B4-BE49-F238E27FC236}">
                <a16:creationId xmlns:a16="http://schemas.microsoft.com/office/drawing/2014/main" id="{38FA4A3C-9748-4DD8-7AE1-9F7CDE5406DA}"/>
              </a:ext>
            </a:extLst>
          </p:cNvPr>
          <p:cNvSpPr>
            <a:spLocks noGrp="1"/>
          </p:cNvSpPr>
          <p:nvPr>
            <p:ph idx="1"/>
          </p:nvPr>
        </p:nvSpPr>
        <p:spPr>
          <a:xfrm>
            <a:off x="457200" y="874730"/>
            <a:ext cx="8229600" cy="3394040"/>
          </a:xfrm>
        </p:spPr>
        <p:txBody>
          <a:bodyP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Visualising the data in a meaningful, digestible way to help decision making etc.</a:t>
            </a:r>
          </a:p>
          <a:p>
            <a:r>
              <a:rPr lang="en-GB"/>
              <a:t>Promotion of events</a:t>
            </a:r>
          </a:p>
          <a:p>
            <a:r>
              <a:rPr lang="en-GB"/>
              <a:t>Inclusion of other areas e.g. Film Birmingham</a:t>
            </a:r>
          </a:p>
          <a:p>
            <a:r>
              <a:rPr lang="en-GB"/>
              <a:t>Evaluation of the investment </a:t>
            </a:r>
          </a:p>
          <a:p>
            <a:endParaRPr lang="en-GB"/>
          </a:p>
          <a:p>
            <a:pPr marL="0" indent="0">
              <a:buNone/>
            </a:pPr>
            <a:r>
              <a:rPr lang="en-GB" b="1" i="1"/>
              <a:t>A huge thank you to </a:t>
            </a:r>
          </a:p>
          <a:p>
            <a:r>
              <a:rPr lang="en-GB"/>
              <a:t>Everyone involved in the development &amp; implementation </a:t>
            </a:r>
          </a:p>
          <a:p>
            <a:r>
              <a:rPr lang="en-GB"/>
              <a:t>Colleagues across the services who have embraced the new collaborative way of working</a:t>
            </a:r>
          </a:p>
          <a:p>
            <a:pPr marL="0" indent="0">
              <a:buNone/>
            </a:pPr>
            <a:endParaRPr lang="en-GB"/>
          </a:p>
        </p:txBody>
      </p:sp>
    </p:spTree>
    <p:extLst>
      <p:ext uri="{BB962C8B-B14F-4D97-AF65-F5344CB8AC3E}">
        <p14:creationId xmlns:p14="http://schemas.microsoft.com/office/powerpoint/2010/main" val="53435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2563D-D7AC-5BB7-7122-723818CA5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5D4D6-03C6-2EA0-9295-CEB6EDF3DA0A}"/>
              </a:ext>
            </a:extLst>
          </p:cNvPr>
          <p:cNvSpPr>
            <a:spLocks noGrp="1"/>
          </p:cNvSpPr>
          <p:nvPr>
            <p:ph type="ctrTitle"/>
          </p:nvPr>
        </p:nvSpPr>
        <p:spPr/>
        <p:txBody>
          <a:bodyPr/>
          <a:lstStyle/>
          <a:p>
            <a:r>
              <a:rPr lang="en-GB">
                <a:latin typeface="Arial Nova"/>
              </a:rPr>
              <a:t>Break</a:t>
            </a:r>
            <a:endParaRPr lang="en-GB"/>
          </a:p>
        </p:txBody>
      </p:sp>
    </p:spTree>
    <p:extLst>
      <p:ext uri="{BB962C8B-B14F-4D97-AF65-F5344CB8AC3E}">
        <p14:creationId xmlns:p14="http://schemas.microsoft.com/office/powerpoint/2010/main" val="22891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8EF43-A887-3F87-3BEB-93481E909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246C9-4CE6-ED55-0AF6-5838D8DD3F2C}"/>
              </a:ext>
            </a:extLst>
          </p:cNvPr>
          <p:cNvSpPr>
            <a:spLocks noGrp="1"/>
          </p:cNvSpPr>
          <p:nvPr>
            <p:ph type="ctrTitle"/>
          </p:nvPr>
        </p:nvSpPr>
        <p:spPr/>
        <p:txBody>
          <a:bodyPr/>
          <a:lstStyle/>
          <a:p>
            <a:r>
              <a:rPr lang="en-GB">
                <a:latin typeface="Arial Nova"/>
              </a:rPr>
              <a:t>Foundry Success Stories</a:t>
            </a:r>
            <a:endParaRPr lang="en-GB"/>
          </a:p>
        </p:txBody>
      </p:sp>
      <p:sp>
        <p:nvSpPr>
          <p:cNvPr id="3" name="Subtitle 2">
            <a:extLst>
              <a:ext uri="{FF2B5EF4-FFF2-40B4-BE49-F238E27FC236}">
                <a16:creationId xmlns:a16="http://schemas.microsoft.com/office/drawing/2014/main" id="{66BC7D2F-9838-8038-AC95-1129E31B6306}"/>
              </a:ext>
            </a:extLst>
          </p:cNvPr>
          <p:cNvSpPr>
            <a:spLocks noGrp="1"/>
          </p:cNvSpPr>
          <p:nvPr>
            <p:ph type="subTitle" idx="1"/>
          </p:nvPr>
        </p:nvSpPr>
        <p:spPr/>
        <p:txBody>
          <a:bodyPr vert="horz" lIns="77925" tIns="38963" rIns="77925" bIns="38963" rtlCol="0" anchor="t">
            <a:normAutofit/>
          </a:bodyPr>
          <a:lstStyle/>
          <a:p>
            <a:r>
              <a:rPr lang="en-GB"/>
              <a:t>Panel session hosted by Donna Roberts</a:t>
            </a:r>
            <a:endParaRPr lang="en-US"/>
          </a:p>
        </p:txBody>
      </p:sp>
    </p:spTree>
    <p:extLst>
      <p:ext uri="{BB962C8B-B14F-4D97-AF65-F5344CB8AC3E}">
        <p14:creationId xmlns:p14="http://schemas.microsoft.com/office/powerpoint/2010/main" val="87579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B9F0-E577-42B4-6452-17C81A3ED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FA5E4-F952-D368-0159-8D64090C55B3}"/>
              </a:ext>
            </a:extLst>
          </p:cNvPr>
          <p:cNvSpPr>
            <a:spLocks noGrp="1"/>
          </p:cNvSpPr>
          <p:nvPr>
            <p:ph type="ctrTitle"/>
          </p:nvPr>
        </p:nvSpPr>
        <p:spPr/>
        <p:txBody>
          <a:bodyPr/>
          <a:lstStyle/>
          <a:p>
            <a:r>
              <a:rPr lang="en-GB">
                <a:latin typeface="Arial Nova"/>
              </a:rPr>
              <a:t>Adult Social Care Rapid Review</a:t>
            </a:r>
            <a:endParaRPr lang="en-GB"/>
          </a:p>
        </p:txBody>
      </p:sp>
      <p:sp>
        <p:nvSpPr>
          <p:cNvPr id="3" name="Subtitle 2">
            <a:extLst>
              <a:ext uri="{FF2B5EF4-FFF2-40B4-BE49-F238E27FC236}">
                <a16:creationId xmlns:a16="http://schemas.microsoft.com/office/drawing/2014/main" id="{A9044361-5362-10CE-E356-AF1C54AD71B4}"/>
              </a:ext>
            </a:extLst>
          </p:cNvPr>
          <p:cNvSpPr>
            <a:spLocks noGrp="1"/>
          </p:cNvSpPr>
          <p:nvPr>
            <p:ph type="subTitle" idx="1"/>
          </p:nvPr>
        </p:nvSpPr>
        <p:spPr/>
        <p:txBody>
          <a:bodyPr vert="horz" lIns="77925" tIns="38963" rIns="77925" bIns="38963" rtlCol="0" anchor="t">
            <a:normAutofit/>
          </a:bodyPr>
          <a:lstStyle/>
          <a:p>
            <a:r>
              <a:rPr lang="en-GB">
                <a:latin typeface="Arial Nova"/>
              </a:rPr>
              <a:t>John Corser &amp; Jas </a:t>
            </a:r>
            <a:r>
              <a:rPr lang="en-GB" err="1">
                <a:latin typeface="Arial Nova"/>
              </a:rPr>
              <a:t>Ubhi</a:t>
            </a:r>
            <a:endParaRPr lang="en-US" err="1"/>
          </a:p>
        </p:txBody>
      </p:sp>
    </p:spTree>
    <p:extLst>
      <p:ext uri="{BB962C8B-B14F-4D97-AF65-F5344CB8AC3E}">
        <p14:creationId xmlns:p14="http://schemas.microsoft.com/office/powerpoint/2010/main" val="330009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1BEE-C8E6-8287-9FD3-56133EE0B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C0310-4D1F-110A-5BAD-699FC2B8B2EB}"/>
              </a:ext>
            </a:extLst>
          </p:cNvPr>
          <p:cNvSpPr>
            <a:spLocks noGrp="1"/>
          </p:cNvSpPr>
          <p:nvPr>
            <p:ph type="ctrTitle"/>
          </p:nvPr>
        </p:nvSpPr>
        <p:spPr/>
        <p:txBody>
          <a:bodyPr/>
          <a:lstStyle/>
          <a:p>
            <a:r>
              <a:rPr lang="en-GB">
                <a:latin typeface="Arial Nova"/>
              </a:rPr>
              <a:t>Impact Assessments - EIA</a:t>
            </a:r>
            <a:endParaRPr lang="en-GB"/>
          </a:p>
        </p:txBody>
      </p:sp>
      <p:sp>
        <p:nvSpPr>
          <p:cNvPr id="3" name="Subtitle 2">
            <a:extLst>
              <a:ext uri="{FF2B5EF4-FFF2-40B4-BE49-F238E27FC236}">
                <a16:creationId xmlns:a16="http://schemas.microsoft.com/office/drawing/2014/main" id="{99B3C99D-2248-E1A1-7DD4-DFF1030D37B3}"/>
              </a:ext>
            </a:extLst>
          </p:cNvPr>
          <p:cNvSpPr>
            <a:spLocks noGrp="1"/>
          </p:cNvSpPr>
          <p:nvPr>
            <p:ph type="subTitle" idx="1"/>
          </p:nvPr>
        </p:nvSpPr>
        <p:spPr/>
        <p:txBody>
          <a:bodyPr vert="horz" lIns="77925" tIns="38963" rIns="77925" bIns="38963" rtlCol="0" anchor="t">
            <a:normAutofit/>
          </a:bodyPr>
          <a:lstStyle/>
          <a:p>
            <a:r>
              <a:rPr lang="en-GB">
                <a:latin typeface="Arial Nova"/>
              </a:rPr>
              <a:t>Kam Caulton, Aidan Hall, Damian Harries &amp; Ayola Beckford</a:t>
            </a:r>
            <a:endParaRPr lang="en-GB"/>
          </a:p>
        </p:txBody>
      </p:sp>
    </p:spTree>
    <p:extLst>
      <p:ext uri="{BB962C8B-B14F-4D97-AF65-F5344CB8AC3E}">
        <p14:creationId xmlns:p14="http://schemas.microsoft.com/office/powerpoint/2010/main" val="171210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4EEC-5F7F-F77E-3033-ED80C9DAA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6FFE1-7976-EBB4-55E2-7451A2B3CD8E}"/>
              </a:ext>
            </a:extLst>
          </p:cNvPr>
          <p:cNvSpPr>
            <a:spLocks noGrp="1"/>
          </p:cNvSpPr>
          <p:nvPr>
            <p:ph type="ctrTitle"/>
          </p:nvPr>
        </p:nvSpPr>
        <p:spPr>
          <a:xfrm>
            <a:off x="478989" y="1292569"/>
            <a:ext cx="7260885" cy="1139993"/>
          </a:xfrm>
        </p:spPr>
        <p:txBody>
          <a:bodyPr/>
          <a:lstStyle/>
          <a:p>
            <a:r>
              <a:rPr lang="en-GB">
                <a:latin typeface="Arial Nova"/>
              </a:rPr>
              <a:t>Redaction &amp; Communications Mining - RPA</a:t>
            </a:r>
            <a:endParaRPr lang="en-GB"/>
          </a:p>
        </p:txBody>
      </p:sp>
      <p:sp>
        <p:nvSpPr>
          <p:cNvPr id="3" name="Subtitle 2">
            <a:extLst>
              <a:ext uri="{FF2B5EF4-FFF2-40B4-BE49-F238E27FC236}">
                <a16:creationId xmlns:a16="http://schemas.microsoft.com/office/drawing/2014/main" id="{07D2F958-12AB-9A61-C87E-68FEE94C6B42}"/>
              </a:ext>
            </a:extLst>
          </p:cNvPr>
          <p:cNvSpPr>
            <a:spLocks noGrp="1"/>
          </p:cNvSpPr>
          <p:nvPr>
            <p:ph type="subTitle" idx="1"/>
          </p:nvPr>
        </p:nvSpPr>
        <p:spPr/>
        <p:txBody>
          <a:bodyPr vert="horz" lIns="77925" tIns="38963" rIns="77925" bIns="38963" rtlCol="0" anchor="t">
            <a:normAutofit/>
          </a:bodyPr>
          <a:lstStyle/>
          <a:p>
            <a:r>
              <a:rPr lang="en-GB">
                <a:latin typeface="Arial Nova"/>
              </a:rPr>
              <a:t>Lisa Taylor &amp; Christopher Batt</a:t>
            </a:r>
          </a:p>
          <a:p>
            <a:r>
              <a:rPr lang="en-GB">
                <a:latin typeface="Arial Nova"/>
              </a:rPr>
              <a:t>Scott Inson-Hambleton, Sandeep Singh &amp; Tom Burgees</a:t>
            </a:r>
            <a:endParaRPr lang="en-GB"/>
          </a:p>
        </p:txBody>
      </p:sp>
    </p:spTree>
    <p:extLst>
      <p:ext uri="{BB962C8B-B14F-4D97-AF65-F5344CB8AC3E}">
        <p14:creationId xmlns:p14="http://schemas.microsoft.com/office/powerpoint/2010/main" val="187933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B04B46-76F7-5694-84A7-8FE37E741507}"/>
              </a:ext>
            </a:extLst>
          </p:cNvPr>
          <p:cNvSpPr>
            <a:spLocks noGrp="1"/>
          </p:cNvSpPr>
          <p:nvPr>
            <p:ph type="title"/>
          </p:nvPr>
        </p:nvSpPr>
        <p:spPr>
          <a:xfrm>
            <a:off x="404446" y="3125024"/>
            <a:ext cx="2795954" cy="745592"/>
          </a:xfrm>
        </p:spPr>
        <p:txBody>
          <a:bodyPr>
            <a:normAutofit fontScale="90000"/>
          </a:bodyPr>
          <a:lstStyle/>
          <a:p>
            <a:r>
              <a:rPr lang="en-GB">
                <a:latin typeface="Arial Nova"/>
              </a:rPr>
              <a:t>Sandeep Singh – Digital Mail Manager</a:t>
            </a:r>
            <a:endParaRPr lang="en-GB"/>
          </a:p>
        </p:txBody>
      </p:sp>
      <p:pic>
        <p:nvPicPr>
          <p:cNvPr id="2" name="Online Media 1" title="Sandeep.mp4">
            <a:hlinkClick r:id="" action="ppaction://media"/>
            <a:extLst>
              <a:ext uri="{FF2B5EF4-FFF2-40B4-BE49-F238E27FC236}">
                <a16:creationId xmlns:a16="http://schemas.microsoft.com/office/drawing/2014/main" id="{1BDB4EE8-D7D6-4DB3-B272-B13FF7181543}"/>
              </a:ext>
            </a:extLst>
          </p:cNvPr>
          <p:cNvPicPr>
            <a:picLocks noGrp="1" noRot="1" noChangeAspect="1"/>
          </p:cNvPicPr>
          <p:nvPr>
            <p:ph idx="1"/>
            <a:videoFile r:link="rId1"/>
          </p:nvPr>
        </p:nvPicPr>
        <p:blipFill>
          <a:blip r:embed="rId3"/>
          <a:stretch>
            <a:fillRect/>
          </a:stretch>
        </p:blipFill>
        <p:spPr>
          <a:xfrm>
            <a:off x="2967283" y="232386"/>
            <a:ext cx="2488466" cy="4422774"/>
          </a:xfrm>
        </p:spPr>
      </p:pic>
    </p:spTree>
    <p:extLst>
      <p:ext uri="{BB962C8B-B14F-4D97-AF65-F5344CB8AC3E}">
        <p14:creationId xmlns:p14="http://schemas.microsoft.com/office/powerpoint/2010/main" val="227961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75844-E60A-0856-8437-415122A92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C3BF9-D73E-6BD0-D759-1B200CCB27E5}"/>
              </a:ext>
            </a:extLst>
          </p:cNvPr>
          <p:cNvSpPr>
            <a:spLocks noGrp="1"/>
          </p:cNvSpPr>
          <p:nvPr>
            <p:ph type="ctrTitle"/>
          </p:nvPr>
        </p:nvSpPr>
        <p:spPr/>
        <p:txBody>
          <a:bodyPr/>
          <a:lstStyle/>
          <a:p>
            <a:r>
              <a:rPr lang="en-GB">
                <a:latin typeface="Arial Nova"/>
              </a:rPr>
              <a:t>Digital workplace</a:t>
            </a:r>
            <a:endParaRPr lang="en-GB"/>
          </a:p>
        </p:txBody>
      </p:sp>
      <p:sp>
        <p:nvSpPr>
          <p:cNvPr id="3" name="Subtitle 2">
            <a:extLst>
              <a:ext uri="{FF2B5EF4-FFF2-40B4-BE49-F238E27FC236}">
                <a16:creationId xmlns:a16="http://schemas.microsoft.com/office/drawing/2014/main" id="{A73844D0-1553-2045-1E05-207072E3420B}"/>
              </a:ext>
            </a:extLst>
          </p:cNvPr>
          <p:cNvSpPr>
            <a:spLocks noGrp="1"/>
          </p:cNvSpPr>
          <p:nvPr>
            <p:ph type="subTitle" idx="1"/>
          </p:nvPr>
        </p:nvSpPr>
        <p:spPr/>
        <p:txBody>
          <a:bodyPr vert="horz" lIns="77925" tIns="38963" rIns="77925" bIns="38963" rtlCol="0" anchor="t">
            <a:normAutofit/>
          </a:bodyPr>
          <a:lstStyle/>
          <a:p>
            <a:r>
              <a:rPr lang="en-GB">
                <a:latin typeface="Arial Nova"/>
              </a:rPr>
              <a:t>Matthew Emson</a:t>
            </a:r>
            <a:endParaRPr lang="en-GB"/>
          </a:p>
        </p:txBody>
      </p:sp>
    </p:spTree>
    <p:extLst>
      <p:ext uri="{BB962C8B-B14F-4D97-AF65-F5344CB8AC3E}">
        <p14:creationId xmlns:p14="http://schemas.microsoft.com/office/powerpoint/2010/main" val="26034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4699-ECEF-12EE-CA3A-E822AF8CA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B6AF-D3B9-F89C-00D7-4653799B0869}"/>
              </a:ext>
            </a:extLst>
          </p:cNvPr>
          <p:cNvSpPr>
            <a:spLocks noGrp="1"/>
          </p:cNvSpPr>
          <p:nvPr>
            <p:ph type="ctrTitle"/>
          </p:nvPr>
        </p:nvSpPr>
        <p:spPr/>
        <p:txBody>
          <a:bodyPr/>
          <a:lstStyle/>
          <a:p>
            <a:r>
              <a:rPr lang="en-GB">
                <a:latin typeface="Arial Nova"/>
              </a:rPr>
              <a:t>Lunch and networking</a:t>
            </a:r>
            <a:endParaRPr lang="en-GB"/>
          </a:p>
        </p:txBody>
      </p:sp>
    </p:spTree>
    <p:extLst>
      <p:ext uri="{BB962C8B-B14F-4D97-AF65-F5344CB8AC3E}">
        <p14:creationId xmlns:p14="http://schemas.microsoft.com/office/powerpoint/2010/main" val="27820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CCESSIBILITYFIXERID" val="31aceab7-6df5-4e67-8eb2-a4fa0b7f15f6"/>
  <p:tag name="ASSISTID" val="3ef52024-5bf5-4392-8e35-cf7e865cf01a"/>
</p:tagLst>
</file>

<file path=ppt/theme/theme1.xml><?xml version="1.0" encoding="utf-8"?>
<a:theme xmlns:a="http://schemas.openxmlformats.org/drawingml/2006/main" name="RRR 16:9 Master ">
  <a:themeElements>
    <a:clrScheme name="BCC corporate">
      <a:dk1>
        <a:sysClr val="windowText" lastClr="000000"/>
      </a:dk1>
      <a:lt1>
        <a:sysClr val="window" lastClr="FFFFFF"/>
      </a:lt1>
      <a:dk2>
        <a:srgbClr val="7F7F7F"/>
      </a:dk2>
      <a:lt2>
        <a:srgbClr val="FFFFFF"/>
      </a:lt2>
      <a:accent1>
        <a:srgbClr val="BB151C"/>
      </a:accent1>
      <a:accent2>
        <a:srgbClr val="5696D2"/>
      </a:accent2>
      <a:accent3>
        <a:srgbClr val="7B237A"/>
      </a:accent3>
      <a:accent4>
        <a:srgbClr val="EDC22E"/>
      </a:accent4>
      <a:accent5>
        <a:srgbClr val="6D9F40"/>
      </a:accent5>
      <a:accent6>
        <a:srgbClr val="92A8A9"/>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C1E7A02-BB87-439E-86FC-FD4921439932}" vid="{7D2F6D88-95A8-410D-9A16-157728559F58}"/>
    </a:ext>
  </a:extLst>
</a:theme>
</file>

<file path=ppt/theme/theme10.xml><?xml version="1.0" encoding="utf-8"?>
<a:theme xmlns:a="http://schemas.openxmlformats.org/drawingml/2006/main" name="GDS Presentation Template 16:9">
  <a:themeElements>
    <a:clrScheme name="White">
      <a:dk1>
        <a:srgbClr val="000000"/>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AMCS">
      <a:dk1>
        <a:srgbClr val="000000"/>
      </a:dk1>
      <a:lt1>
        <a:srgbClr val="FFFFFF"/>
      </a:lt1>
      <a:dk2>
        <a:srgbClr val="000000"/>
      </a:dk2>
      <a:lt2>
        <a:srgbClr val="FFFFFF"/>
      </a:lt2>
      <a:accent1>
        <a:srgbClr val="FFBF52"/>
      </a:accent1>
      <a:accent2>
        <a:srgbClr val="009EA6"/>
      </a:accent2>
      <a:accent3>
        <a:srgbClr val="E52163"/>
      </a:accent3>
      <a:accent4>
        <a:srgbClr val="F28A1A"/>
      </a:accent4>
      <a:accent5>
        <a:srgbClr val="5CB578"/>
      </a:accent5>
      <a:accent6>
        <a:srgbClr val="662482"/>
      </a:accent6>
      <a:hlink>
        <a:srgbClr val="1C7070"/>
      </a:hlink>
      <a:folHlink>
        <a:srgbClr val="1C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New Nesta Brand">
  <a:themeElements>
    <a:clrScheme name="Office">
      <a:dk1>
        <a:srgbClr val="000000"/>
      </a:dk1>
      <a:lt1>
        <a:srgbClr val="FFFFFF"/>
      </a:lt1>
      <a:dk2>
        <a:srgbClr val="0000FF"/>
      </a:dk2>
      <a:lt2>
        <a:srgbClr val="D2C9C0"/>
      </a:lt2>
      <a:accent1>
        <a:srgbClr val="0F294A"/>
      </a:accent1>
      <a:accent2>
        <a:srgbClr val="18A48C"/>
      </a:accent2>
      <a:accent3>
        <a:srgbClr val="9A1BBE"/>
      </a:accent3>
      <a:accent4>
        <a:srgbClr val="EB003B"/>
      </a:accent4>
      <a:accent5>
        <a:srgbClr val="FF6E47"/>
      </a:accent5>
      <a:accent6>
        <a:srgbClr val="97D9E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st, Learn &amp; Grow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RRR 16:9 Master ">
  <a:themeElements>
    <a:clrScheme name="BCC corporate">
      <a:dk1>
        <a:sysClr val="windowText" lastClr="000000"/>
      </a:dk1>
      <a:lt1>
        <a:sysClr val="window" lastClr="FFFFFF"/>
      </a:lt1>
      <a:dk2>
        <a:srgbClr val="7F7F7F"/>
      </a:dk2>
      <a:lt2>
        <a:srgbClr val="FFFFFF"/>
      </a:lt2>
      <a:accent1>
        <a:srgbClr val="BB151C"/>
      </a:accent1>
      <a:accent2>
        <a:srgbClr val="5696D2"/>
      </a:accent2>
      <a:accent3>
        <a:srgbClr val="7B237A"/>
      </a:accent3>
      <a:accent4>
        <a:srgbClr val="EDC22E"/>
      </a:accent4>
      <a:accent5>
        <a:srgbClr val="6D9F40"/>
      </a:accent5>
      <a:accent6>
        <a:srgbClr val="92A8A9"/>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C1E7A02-BB87-439E-86FC-FD4921439932}" vid="{7D2F6D88-95A8-410D-9A16-157728559F58}"/>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SET 16:9 Master ">
  <a:themeElements>
    <a:clrScheme name="BCC corporate">
      <a:dk1>
        <a:sysClr val="windowText" lastClr="000000"/>
      </a:dk1>
      <a:lt1>
        <a:sysClr val="window" lastClr="FFFFFF"/>
      </a:lt1>
      <a:dk2>
        <a:srgbClr val="7F7F7F"/>
      </a:dk2>
      <a:lt2>
        <a:srgbClr val="FFFFFF"/>
      </a:lt2>
      <a:accent1>
        <a:srgbClr val="BB151C"/>
      </a:accent1>
      <a:accent2>
        <a:srgbClr val="5696D2"/>
      </a:accent2>
      <a:accent3>
        <a:srgbClr val="7B237A"/>
      </a:accent3>
      <a:accent4>
        <a:srgbClr val="EDC22E"/>
      </a:accent4>
      <a:accent5>
        <a:srgbClr val="6D9F40"/>
      </a:accent5>
      <a:accent6>
        <a:srgbClr val="92A8A9"/>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C1E7A02-BB87-439E-86FC-FD4921439932}" vid="{7D2F6D88-95A8-410D-9A16-157728559F58}"/>
    </a:ext>
  </a:extLst>
</a:theme>
</file>

<file path=ppt/theme/theme3.xml><?xml version="1.0" encoding="utf-8"?>
<a:theme xmlns:a="http://schemas.openxmlformats.org/drawingml/2006/main" name="RESHAPE 16:9 Master ">
  <a:themeElements>
    <a:clrScheme name="BCC corporate">
      <a:dk1>
        <a:sysClr val="windowText" lastClr="000000"/>
      </a:dk1>
      <a:lt1>
        <a:sysClr val="window" lastClr="FFFFFF"/>
      </a:lt1>
      <a:dk2>
        <a:srgbClr val="7F7F7F"/>
      </a:dk2>
      <a:lt2>
        <a:srgbClr val="FFFFFF"/>
      </a:lt2>
      <a:accent1>
        <a:srgbClr val="BB151C"/>
      </a:accent1>
      <a:accent2>
        <a:srgbClr val="5696D2"/>
      </a:accent2>
      <a:accent3>
        <a:srgbClr val="7B237A"/>
      </a:accent3>
      <a:accent4>
        <a:srgbClr val="EDC22E"/>
      </a:accent4>
      <a:accent5>
        <a:srgbClr val="6D9F40"/>
      </a:accent5>
      <a:accent6>
        <a:srgbClr val="92A8A9"/>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C1E7A02-BB87-439E-86FC-FD4921439932}" vid="{7D2F6D88-95A8-410D-9A16-157728559F58}"/>
    </a:ext>
  </a:extLst>
</a:theme>
</file>

<file path=ppt/theme/theme4.xml><?xml version="1.0" encoding="utf-8"?>
<a:theme xmlns:a="http://schemas.openxmlformats.org/drawingml/2006/main" name="RESTART 16:9 Master ">
  <a:themeElements>
    <a:clrScheme name="BCC corporate">
      <a:dk1>
        <a:sysClr val="windowText" lastClr="000000"/>
      </a:dk1>
      <a:lt1>
        <a:sysClr val="window" lastClr="FFFFFF"/>
      </a:lt1>
      <a:dk2>
        <a:srgbClr val="7F7F7F"/>
      </a:dk2>
      <a:lt2>
        <a:srgbClr val="FFFFFF"/>
      </a:lt2>
      <a:accent1>
        <a:srgbClr val="BB151C"/>
      </a:accent1>
      <a:accent2>
        <a:srgbClr val="5696D2"/>
      </a:accent2>
      <a:accent3>
        <a:srgbClr val="7B237A"/>
      </a:accent3>
      <a:accent4>
        <a:srgbClr val="EDC22E"/>
      </a:accent4>
      <a:accent5>
        <a:srgbClr val="6D9F40"/>
      </a:accent5>
      <a:accent6>
        <a:srgbClr val="92A8A9"/>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C1E7A02-BB87-439E-86FC-FD4921439932}" vid="{7D2F6D88-95A8-410D-9A16-157728559F58}"/>
    </a:ext>
  </a:extLst>
</a:theme>
</file>

<file path=ppt/theme/theme5.xml><?xml version="1.0" encoding="utf-8"?>
<a:theme xmlns:a="http://schemas.openxmlformats.org/drawingml/2006/main" name="1_RRR 16:9 Master ">
  <a:themeElements>
    <a:clrScheme name="BCC Colourful">
      <a:dk1>
        <a:sysClr val="windowText" lastClr="000000"/>
      </a:dk1>
      <a:lt1>
        <a:sysClr val="window" lastClr="FFFFFF"/>
      </a:lt1>
      <a:dk2>
        <a:srgbClr val="5D2D65"/>
      </a:dk2>
      <a:lt2>
        <a:srgbClr val="EEECE1"/>
      </a:lt2>
      <a:accent1>
        <a:srgbClr val="E12184"/>
      </a:accent1>
      <a:accent2>
        <a:srgbClr val="864192"/>
      </a:accent2>
      <a:accent3>
        <a:srgbClr val="FDAF17"/>
      </a:accent3>
      <a:accent4>
        <a:srgbClr val="72BE04"/>
      </a:accent4>
      <a:accent5>
        <a:srgbClr val="00B9F2"/>
      </a:accent5>
      <a:accent6>
        <a:srgbClr val="F15A21"/>
      </a:accent6>
      <a:hlink>
        <a:srgbClr val="0000FF"/>
      </a:hlink>
      <a:folHlink>
        <a:srgbClr val="0070C0"/>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_template_RRR___November_2023___CD" id="{50D2EA5B-3164-490E-9B3B-75AB11F2CF2E}" vid="{0D702A9B-E89D-4F8A-9AAA-34CDF62861FE}"/>
    </a:ext>
  </a:extLst>
</a:theme>
</file>

<file path=ppt/theme/theme6.xml><?xml version="1.0" encoding="utf-8"?>
<a:theme xmlns:a="http://schemas.openxmlformats.org/drawingml/2006/main" name="1_RESET 16:9 Master ">
  <a:themeElements>
    <a:clrScheme name="BCC corporate">
      <a:dk1>
        <a:sysClr val="windowText" lastClr="000000"/>
      </a:dk1>
      <a:lt1>
        <a:sysClr val="window" lastClr="FFFFFF"/>
      </a:lt1>
      <a:dk2>
        <a:srgbClr val="7F7F7F"/>
      </a:dk2>
      <a:lt2>
        <a:srgbClr val="FFFFFF"/>
      </a:lt2>
      <a:accent1>
        <a:srgbClr val="BB151C"/>
      </a:accent1>
      <a:accent2>
        <a:srgbClr val="5696D2"/>
      </a:accent2>
      <a:accent3>
        <a:srgbClr val="7B237A"/>
      </a:accent3>
      <a:accent4>
        <a:srgbClr val="EDC22E"/>
      </a:accent4>
      <a:accent5>
        <a:srgbClr val="6D9F40"/>
      </a:accent5>
      <a:accent6>
        <a:srgbClr val="92A8A9"/>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C1E7A02-BB87-439E-86FC-FD4921439932}" vid="{7D2F6D88-95A8-410D-9A16-157728559F58}"/>
    </a:ext>
  </a:extLst>
</a:theme>
</file>

<file path=ppt/theme/theme7.xml><?xml version="1.0" encoding="utf-8"?>
<a:theme xmlns:a="http://schemas.openxmlformats.org/drawingml/2006/main" name="Office Theme">
  <a:themeElements>
    <a:clrScheme name="IGPIA - Theme 11 - Light">
      <a:dk1>
        <a:srgbClr val="737572"/>
      </a:dk1>
      <a:lt1>
        <a:srgbClr val="FFFFFF"/>
      </a:lt1>
      <a:dk2>
        <a:srgbClr val="171717"/>
      </a:dk2>
      <a:lt2>
        <a:srgbClr val="FFFFFF"/>
      </a:lt2>
      <a:accent1>
        <a:srgbClr val="53B09C"/>
      </a:accent1>
      <a:accent2>
        <a:srgbClr val="4B5050"/>
      </a:accent2>
      <a:accent3>
        <a:srgbClr val="53AF9C"/>
      </a:accent3>
      <a:accent4>
        <a:srgbClr val="4B5050"/>
      </a:accent4>
      <a:accent5>
        <a:srgbClr val="53AF9C"/>
      </a:accent5>
      <a:accent6>
        <a:srgbClr val="4B5050"/>
      </a:accent6>
      <a:hlink>
        <a:srgbClr val="216BA9"/>
      </a:hlink>
      <a:folHlink>
        <a:srgbClr val="1FB1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GDS Academy">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950b791-c090-4bad-adb9-2c443043ae27">
      <Terms xmlns="http://schemas.microsoft.com/office/infopath/2007/PartnerControls"/>
    </lcf76f155ced4ddcb4097134ff3c332f>
    <TaxCatchAll xmlns="d2241111-5e10-4371-8f5b-01a4be17bb6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BD6EC88875C64EBA50EF4B41896875" ma:contentTypeVersion="15" ma:contentTypeDescription="Create a new document." ma:contentTypeScope="" ma:versionID="188f85d8c257ecca350a34c597a4fcb6">
  <xsd:schema xmlns:xsd="http://www.w3.org/2001/XMLSchema" xmlns:xs="http://www.w3.org/2001/XMLSchema" xmlns:p="http://schemas.microsoft.com/office/2006/metadata/properties" xmlns:ns2="3950b791-c090-4bad-adb9-2c443043ae27" xmlns:ns3="d2241111-5e10-4371-8f5b-01a4be17bb6f" targetNamespace="http://schemas.microsoft.com/office/2006/metadata/properties" ma:root="true" ma:fieldsID="3cbaf1bee6f1969db81335b24362dfc9" ns2:_="" ns3:_="">
    <xsd:import namespace="3950b791-c090-4bad-adb9-2c443043ae27"/>
    <xsd:import namespace="d2241111-5e10-4371-8f5b-01a4be17bb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0b791-c090-4bad-adb9-2c443043a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7eb6393-bae5-439c-9df7-ed1047f9224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241111-5e10-4371-8f5b-01a4be17bb6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06c6c4d-e5e9-4409-8254-11d06d1ae8f4}" ma:internalName="TaxCatchAll" ma:showField="CatchAllData" ma:web="d2241111-5e10-4371-8f5b-01a4be17bb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E0DDEC-E693-42A7-AD51-19810DA018F4}">
  <ds:schemaRefs>
    <ds:schemaRef ds:uri="http://schemas.microsoft.com/sharepoint/v3/contenttype/forms"/>
  </ds:schemaRefs>
</ds:datastoreItem>
</file>

<file path=customXml/itemProps2.xml><?xml version="1.0" encoding="utf-8"?>
<ds:datastoreItem xmlns:ds="http://schemas.openxmlformats.org/officeDocument/2006/customXml" ds:itemID="{6A6E03D2-F375-46B2-A89A-B3E83DF0526E}">
  <ds:schemaRefs>
    <ds:schemaRef ds:uri="3950b791-c090-4bad-adb9-2c443043ae27"/>
    <ds:schemaRef ds:uri="d2241111-5e10-4371-8f5b-01a4be17bb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ED25FDE-1D73-4564-BF80-D1C74B0ABB0F}">
  <ds:schemaRefs>
    <ds:schemaRef ds:uri="3950b791-c090-4bad-adb9-2c443043ae27"/>
    <ds:schemaRef ds:uri="d2241111-5e10-4371-8f5b-01a4be17bb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Birmingham_City_Council___corp_template_updated_Mar_2021</Template>
  <Application>Microsoft Office PowerPoint</Application>
  <PresentationFormat>On-screen Show (16:9)</PresentationFormat>
  <Slides>98</Slides>
  <Notes>47</Notes>
  <HiddenSlides>0</HiddenSlides>
  <ScaleCrop>false</ScaleCrop>
  <HeadingPairs>
    <vt:vector size="4" baseType="variant">
      <vt:variant>
        <vt:lpstr>Theme</vt:lpstr>
      </vt:variant>
      <vt:variant>
        <vt:i4>16</vt:i4>
      </vt:variant>
      <vt:variant>
        <vt:lpstr>Slide Titles</vt:lpstr>
      </vt:variant>
      <vt:variant>
        <vt:i4>98</vt:i4>
      </vt:variant>
    </vt:vector>
  </HeadingPairs>
  <TitlesOfParts>
    <vt:vector size="114" baseType="lpstr">
      <vt:lpstr>RRR 16:9 Master </vt:lpstr>
      <vt:lpstr>RESET 16:9 Master </vt:lpstr>
      <vt:lpstr>RESHAPE 16:9 Master </vt:lpstr>
      <vt:lpstr>RESTART 16:9 Master </vt:lpstr>
      <vt:lpstr>1_RRR 16:9 Master </vt:lpstr>
      <vt:lpstr>1_RESET 16:9 Master </vt:lpstr>
      <vt:lpstr>Office Theme</vt:lpstr>
      <vt:lpstr>GDS Academy</vt:lpstr>
      <vt:lpstr>Simple Light</vt:lpstr>
      <vt:lpstr>GDS Presentation Template 16:9</vt:lpstr>
      <vt:lpstr>1_Office Theme</vt:lpstr>
      <vt:lpstr>New Nesta Brand</vt:lpstr>
      <vt:lpstr>1_Simple Light</vt:lpstr>
      <vt:lpstr>Test, Learn &amp; Grow Theme</vt:lpstr>
      <vt:lpstr>Office Theme</vt:lpstr>
      <vt:lpstr>RRR 16:9 Master </vt:lpstr>
      <vt:lpstr>PowerPoint Presentation</vt:lpstr>
      <vt:lpstr>Welcome</vt:lpstr>
      <vt:lpstr>PowerPoint Presentation</vt:lpstr>
      <vt:lpstr>Keynote</vt:lpstr>
      <vt:lpstr>Kara Kane Head of Design Test, Learn and Grow Public Service Reform</vt:lpstr>
      <vt:lpstr>PowerPoint Presentation</vt:lpstr>
      <vt:lpstr>PowerPoint Presentation</vt:lpstr>
      <vt:lpstr>Users expect more. Services are under-digitised. Digital, operational, and policy need to work together. Data is fragmented and underused. Funding models do not reflect modern digital practice. There are not enough digital and data people in the right roles.</vt:lpstr>
      <vt:lpstr>PowerPoint Presentation</vt:lpstr>
      <vt:lpstr>Be ready to use the window</vt:lpstr>
      <vt:lpstr>Have your ambitions ready so that when the opportunity arises you are ready to put your ideas forward</vt:lpstr>
      <vt:lpstr>“This approach, it needs  an appetite for risk. Some things won’t work properly first time. But if we are terrified of failure we will never innovate and we’ll carry on doing what  we’ve always done.” </vt:lpstr>
      <vt:lpstr>“To radically improve value for money we need new approaches to transforming services, both nationally, and local areas as we invest to support place-based growth.”</vt:lpstr>
      <vt:lpstr>PowerPoint Presentation</vt:lpstr>
      <vt:lpstr>Test, Learn  and Grow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on the frontline  know what the problems are. They've usually got some of the best solutions, because  if you have to deal with the frustration every day you usually come up  with an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Demonstrators</vt:lpstr>
      <vt:lpstr>PowerPoint Presentation</vt:lpstr>
      <vt:lpstr>On temporary accommodation,  we focused on reducing costs</vt:lpstr>
      <vt:lpstr>In Essex, we developed behaviourally-informed messaging around housing options to support staff,  give people agency, and encourage prevention</vt:lpstr>
      <vt:lpstr>PowerPoint Presentation</vt:lpstr>
      <vt:lpstr>In Liverpool, we brought together local TA data to improve oversight over service delivery and reduce costs </vt:lpstr>
      <vt:lpstr>PowerPoint Presentation</vt:lpstr>
      <vt:lpstr>PowerPoint Presentation</vt:lpstr>
      <vt:lpstr>   Thanks!  Kara Kane </vt:lpstr>
      <vt:lpstr>Keynote</vt:lpstr>
      <vt:lpstr>PowerPoint Presentation</vt:lpstr>
      <vt:lpstr>PowerPoint Presentation</vt:lpstr>
      <vt:lpstr>Reorganisation</vt:lpstr>
      <vt:lpstr>Ai Prototyping and Discovery Team </vt:lpstr>
      <vt:lpstr>PowerPoint Presentation</vt:lpstr>
      <vt:lpstr>PowerPoint Presentation</vt:lpstr>
      <vt:lpstr>Cyber Assessment Framework</vt:lpstr>
      <vt:lpstr>Defend as One</vt:lpstr>
      <vt:lpstr>PowerPoint Presentation</vt:lpstr>
      <vt:lpstr>Build strong foundations for data</vt:lpstr>
      <vt:lpstr>PowerPoint Presentation</vt:lpstr>
      <vt:lpstr>Shape a healthier technology market</vt:lpstr>
      <vt:lpstr>PowerPoint Presentation</vt:lpstr>
      <vt:lpstr>Scale what works</vt:lpstr>
      <vt:lpstr>PowerPoint Presentation</vt:lpstr>
      <vt:lpstr>Welcome to the Foundry!</vt:lpstr>
      <vt:lpstr>PowerPoint Presentation</vt:lpstr>
      <vt:lpstr>PowerPoint Presentation</vt:lpstr>
      <vt:lpstr>PowerPoint Presentation</vt:lpstr>
      <vt:lpstr>Ideas Engine and Experimenting</vt:lpstr>
      <vt:lpstr>Foundry Success Stories</vt:lpstr>
      <vt:lpstr>Occupational Therapy</vt:lpstr>
      <vt:lpstr>What was the Problem?</vt:lpstr>
      <vt:lpstr>Reasons for Action</vt:lpstr>
      <vt:lpstr>Skateboard to Car</vt:lpstr>
      <vt:lpstr>WOW moment/Solutions</vt:lpstr>
      <vt:lpstr>Impact- Cost Savings</vt:lpstr>
      <vt:lpstr>Impact on Service Delivery</vt:lpstr>
      <vt:lpstr>Learning</vt:lpstr>
      <vt:lpstr>The Intranet &amp; Event Platform</vt:lpstr>
      <vt:lpstr>The journey of a Foundry Project – The Intranet</vt:lpstr>
      <vt:lpstr>FoundryLive25 Case Study: Events Portal</vt:lpstr>
      <vt:lpstr>The Problem</vt:lpstr>
      <vt:lpstr>Cross Service Working Group Established in July 2023 </vt:lpstr>
      <vt:lpstr>Objectives for the Portal</vt:lpstr>
      <vt:lpstr>What Now Have</vt:lpstr>
      <vt:lpstr>PowerPoint Presentation</vt:lpstr>
      <vt:lpstr>A case management system built in JADU</vt:lpstr>
      <vt:lpstr>Event details available to all service areas</vt:lpstr>
      <vt:lpstr>With a timeline of progress and documentation</vt:lpstr>
      <vt:lpstr>Challenges</vt:lpstr>
      <vt:lpstr>Benefits</vt:lpstr>
      <vt:lpstr>What’s next</vt:lpstr>
      <vt:lpstr>Break</vt:lpstr>
      <vt:lpstr>Foundry Success Stories</vt:lpstr>
      <vt:lpstr>Adult Social Care Rapid Review</vt:lpstr>
      <vt:lpstr>Impact Assessments - EIA</vt:lpstr>
      <vt:lpstr>Redaction &amp; Communications Mining - RPA</vt:lpstr>
      <vt:lpstr>Sandeep Singh – Digital Mail Manager</vt:lpstr>
      <vt:lpstr>Digital workplace</vt:lpstr>
      <vt:lpstr>Lunch and networking</vt:lpstr>
    </vt:vector>
  </TitlesOfParts>
  <Company>Service Birmingham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Dalbir Kaur</dc:creator>
  <cp:keywords>Birmingham City Council</cp:keywords>
  <cp:revision>2</cp:revision>
  <dcterms:created xsi:type="dcterms:W3CDTF">2021-03-24T14:08:26Z</dcterms:created>
  <dcterms:modified xsi:type="dcterms:W3CDTF">2025-07-01T11:22:47Z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0x01010056BD6EC88875C64EBA50EF4B41896875</vt:lpwstr>
  </property>
  <property fmtid="{D5CDD505-2E9C-101B-9397-08002B2CF9AE}" pid="3" name="CloudStatistics_StoryID">
    <vt:lpwstr>704061a4-4bce-4e4e-b312-2fd27e5ffc60</vt:lpwstr>
  </property>
  <property fmtid="{D5CDD505-2E9C-101B-9397-08002B2CF9AE}" pid="4" name="MediaServiceImageTags">
    <vt:lpwstr/>
  </property>
  <property fmtid="{D5CDD505-2E9C-101B-9397-08002B2CF9AE}" pid="5" name="MSIP_Label_a17471b1-27ab-4640-9264-e69a67407ca3_Enabled">
    <vt:lpwstr>true</vt:lpwstr>
  </property>
  <property fmtid="{D5CDD505-2E9C-101B-9397-08002B2CF9AE}" pid="6" name="MSIP_Label_a17471b1-27ab-4640-9264-e69a67407ca3_SetDate">
    <vt:lpwstr>2023-08-14T12:07:23Z</vt:lpwstr>
  </property>
  <property fmtid="{D5CDD505-2E9C-101B-9397-08002B2CF9AE}" pid="7" name="MSIP_Label_a17471b1-27ab-4640-9264-e69a67407ca3_Method">
    <vt:lpwstr>Standard</vt:lpwstr>
  </property>
  <property fmtid="{D5CDD505-2E9C-101B-9397-08002B2CF9AE}" pid="8" name="MSIP_Label_a17471b1-27ab-4640-9264-e69a67407ca3_Name">
    <vt:lpwstr>BCC - OFFICIAL</vt:lpwstr>
  </property>
  <property fmtid="{D5CDD505-2E9C-101B-9397-08002B2CF9AE}" pid="9" name="MSIP_Label_a17471b1-27ab-4640-9264-e69a67407ca3_SiteId">
    <vt:lpwstr>699ace67-d2e4-4bcd-b303-d2bbe2b9bbf1</vt:lpwstr>
  </property>
  <property fmtid="{D5CDD505-2E9C-101B-9397-08002B2CF9AE}" pid="10" name="MSIP_Label_a17471b1-27ab-4640-9264-e69a67407ca3_ActionId">
    <vt:lpwstr>f7027033-fd5f-435e-b699-d9fe7cf21ff4</vt:lpwstr>
  </property>
  <property fmtid="{D5CDD505-2E9C-101B-9397-08002B2CF9AE}" pid="11" name="MSIP_Label_a17471b1-27ab-4640-9264-e69a67407ca3_ContentBits">
    <vt:lpwstr>2</vt:lpwstr>
  </property>
  <property fmtid="{D5CDD505-2E9C-101B-9397-08002B2CF9AE}" pid="12" name="ClassificationContentMarkingFooterLocations">
    <vt:lpwstr>BCC PPT 16\:9 Master :6\1_BCC PPT 16\:9 Healthier:6</vt:lpwstr>
  </property>
  <property fmtid="{D5CDD505-2E9C-101B-9397-08002B2CF9AE}" pid="13" name="ClassificationContentMarkingFooterText">
    <vt:lpwstr>OFFICIAL</vt:lpwstr>
  </property>
</Properties>
</file>